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Куприн. «Тапёр»: музыка, талант и случай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мальчике, чья игра меняет чужие судьбы.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и реалистический мир рассказа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Куприн писал о живых людях, их чувствах и достоинстве. В «Тапёре» важны бытовые детали, разговорная речь и приметы эпохи: домашние вечера, ёлки, балы и роль музыки в городском доме.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«тапёр»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Тапёр — это музыкант, который играл на рояле или пианино на балах, праздниках и домашних вечерах, сопровождая танцы и общее веселье.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работа была не сценическим выступлением, а частью вечера, поэтому от него зависели настроение гостей и успех всего праздника.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это слово помогает понять, почему мальчик оказался в богатом доме и почему его труд сразу имел большое значение для окружающих.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герой: мальчик-музыкант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и труд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уже умеет профессионально играть и владеет инструментом уверенно. Его дар заметен не сразу внешне, но раскрывается в самой музыке.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беден, одет скромно и держится сдержанно. При этом в нём чувствуется серьёзность, собранность и внутренняя сила, которая делает его образ особенно убедительным.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Сюжет: от поиска музыканта к признанию таланта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А. И. Куприна «Тапёр»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рассказа: ожидание праздника и тревога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сцен чувствуется подготовка к праздничному вечеру в богатом доме. Музыкант нужен, но его появление вызывает напряжённое ожидание.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Хозяева уверены в своём достатке и привыкли к удобству. На их фоне мальчик, пришедший на работу, выглядит особенно незащищённым.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сразу возникает контраст между миром взрослых, для которых это праздник, и ребёнком, для которого это ответственный заработок.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дом и его атмосфера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и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всё готово к празднику: комнаты нарядны, собираются гости, слышны разговоры и предвкушение музыки. Обстановка создаёт ощущение достатка и суеты.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героем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особенно заметны скромность и робость мальчика. Его присутствие в богатом доме подчёркивает разницу между праздничным блеском и его положением.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рассказа и их роль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 каждый персонаж влияет на развитие сюжета и отношение к герою.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рассказе — не количество персонажей, а их разные реакции. Именно внимательный взрослый способен увидеть настоящий талант ребёнка.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 И. Куприна «Тапёр»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конфликт: недоверие и признание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игра меняет впечатление: сомнение уступает месту вниманию, а затем и восхищению. Талант начинает говорить сам за себя.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и состоит напряжение рассказа: настоящее мастерство становится заметным только в деле, когда слова уже не нужны.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окружающие оценивают мальчика по возрасту, одежде и внешнему виду. Его почти не воспринимают как серьёзного музыканта.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занимают главное место в рассказе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праздничный сюжет связан с важными нравственными вопросами.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сила музыки и раскрытие личности, а социальный контраст и случай усиливают главный смысл.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 И. Куприна «Тапёр»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раскрытие характера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Первое, что замечают слушатели, — не возраст героя, а сила его сосредоточенности: мальчик играет так, будто полностью растворяется в музыке и забывает о страхе.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исполнение показывает смелость и внутреннюю свободу: он не старается произвести внешнее впечатление, а уверенно следует своему дарованию и точно чувствует ритм.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игру раскрывается трудолюбие героя: за лёгкостью исполнения стоят опыт, дисциплина и постоянная работа, которые не видны в обычном разговоре.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для мальчика способом быть услышанным по-настоящему: именно она убеждает окружающих, что талант не зависит ни от богатства, ни от внешности.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богатства и бедности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дом, нарядные гости и готовая к веселью обстановка резко контрастируют с положением мальчика, который пришёл работать и зависит от чужого решения.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контраст подчёркивает социальную несправедливость: сначала героя оценивают по виду, но его мастерство заставляет богатых слушателей изменить отношение и признать его достоинство.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и особенности стиля Куприна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пишет просто и ясно, поэтому рассказ легко воспринимается школьниками: события изложены живо, без сложных описаний и лишних отступлений.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точно передаёт бытовые детали, разговорную интонацию и настроение эпизодов, из-за чего праздничная сцена кажется достоверной и наглядной.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сочетаются мягкий юмор, напряжение ожидания и выразительные оценки, поэтому небольшой по объёму рассказ звучит цельно и очень эмоционально.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которые делают рассказ выразительным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детали помогают раскрыть атмосферу праздника и характер героя.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не просто создают фон: они подчёркивают напряжение сцены, усиливают контраст и помогают увидеть, как талант мальчика меняет отношение окружающих.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 И. Куприна «Тапёр».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детства в рассказе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ещё ребёнок по возрасту, но на вечере ведёт себя ответственно и сдержанно, как взрослый человек, который понимает цену своей работе.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волнение не мешает собранности: мальчик терпеливо ждёт своей минуты и старается не показать смущения перед незнакомыми людьми.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показывает, что детство бывает не только беззаботным, но и трудным: ребёнок может рано столкнуться с обязанностью и испытанием.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образ мальчика вызывает не только сочувствие, но и уважение: в нём соединяются хрупкость возраста и сила характера.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основная мысль произведения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А. И. Куприна «Тапёр».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полезен для школьного чтения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знакомит с эпохой конца XIX века, с понятием «тапёр» и с тем, как музыка была частью домашнего праздника и светской культуры прошлого.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не судить человека по внешности, ценить труд и замечать способности других; при этом текст короткий, ясный и удобный для обсуждения на уроке.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рассказа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быстро меняется настроение сцены: от ожидания и сомнения к живому интересу и сильному впечатлению от игры мальчика.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эмоций связан не с событием, а с музыкой: именно исполнение становится моментом, когда недоверие сменяется уважением.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 И. Куприна «Тапёр». Анализ эмоциональной динамики эпизодов.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талант может долго оставаться незамеченным, если люди судят только по возрасту, одежде или бедности, а не по делу и результату.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убеждает читателя, что внимательное и доброе отношение к ребёнку помогает увидеть его внутреннюю силу, достоинство и способности.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соединяет музыку, труд, случай и человеческое уважение, поэтому его главная мысль особенно понятна и важна для школьников.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«Тапёр» запоминается читателю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Куприна оставляет светлое впечатление: в нём талант побеждает недоверие, а доброе внимание взрослых меняет судьбу ребёнка. Это история о музыке, труде и достоинстве.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2026-05-18T19:04:03Z</dcterms:created>
  <dcterms:modified xsi:type="dcterms:W3CDTF">2026-05-18T19:04:03Z</dcterms:modified>
</cp:coreProperties>
</file>