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и прокариотическая клетка: два уровня организации жизни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наследственность и почему клетка бывает такой разной?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сравнивать два типа клеточной организации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эукариот и прокариот помогает увидеть путь усложнения жизни, понять различия в делении клеток и связать строение с выживанием в самых разных условиях среды.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6855" y="3117904"/>
            <a:ext cx="2838530" cy="13693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ядро клетки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518076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носитель ДНК
</a:t>
            </a:r>
            <a:pPr algn="l" indent="0" marL="0">
              <a:lnSpc>
                <a:spcPct val="90000"/>
              </a:lnSpc>
              <a:buNone/>
            </a:pPr>
            <a:r>
              <a:rPr lang="en-US" sz="37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7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 — мембранный органоид эукариот, где сосредоточена основная часть наследственной информации. Здесь хранятся гены, определяющие признаки клетки и программу её работы.
</a:t>
            </a:r>
            <a:endParaRPr lang="en-US" sz="1019" dirty="0"/>
          </a:p>
        </p:txBody>
      </p:sp>
      <p:sp>
        <p:nvSpPr>
          <p:cNvPr id="15" name="Text 3"/>
          <p:cNvSpPr txBox="1"/>
          <p:nvPr/>
        </p:nvSpPr>
        <p:spPr>
          <a:xfrm>
            <a:off x="3355535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Отделение от цитоплазмы
</a:t>
            </a:r>
            <a:pPr algn="l" indent="0" marL="0">
              <a:lnSpc>
                <a:spcPct val="90000"/>
              </a:lnSpc>
              <a:buNone/>
            </a:pPr>
            <a:r>
              <a:rPr lang="en-US" sz="37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7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окружено двойной ядерной оболочкой с порами. Такое разделение позволяет контролировать обмен молекулами между ядром и цитоплазмой и поддерживать точность клеточных процессов.
</a:t>
            </a:r>
            <a:endParaRPr lang="en-US" sz="1019" dirty="0"/>
          </a:p>
        </p:txBody>
      </p:sp>
      <p:sp>
        <p:nvSpPr>
          <p:cNvPr id="16" name="Text 4"/>
          <p:cNvSpPr txBox="1"/>
          <p:nvPr/>
        </p:nvSpPr>
        <p:spPr>
          <a:xfrm>
            <a:off x="6182984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Хроматин внутри ядра
</a:t>
            </a:r>
            <a:pPr algn="l" indent="0" marL="0">
              <a:lnSpc>
                <a:spcPct val="90000"/>
              </a:lnSpc>
              <a:buNone/>
            </a:pPr>
            <a:r>
              <a:rPr lang="en-US" sz="37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7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ядра ДНК связана с белками и образует хроматин. Перед делением клетки он уплотняется и превращается в хромосомы, удобные для равномерного распределения наследственного материала.
</a:t>
            </a:r>
            <a:endParaRPr lang="en-US" sz="1019" dirty="0"/>
          </a:p>
        </p:txBody>
      </p:sp>
      <p:sp>
        <p:nvSpPr>
          <p:cNvPr id="17" name="Text 5"/>
          <p:cNvSpPr txBox="1"/>
          <p:nvPr/>
        </p:nvSpPr>
        <p:spPr>
          <a:xfrm>
            <a:off x="518076" y="355710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Ядрышко и рибосомы
</a:t>
            </a:r>
            <a:pPr algn="l" indent="0" marL="0">
              <a:lnSpc>
                <a:spcPct val="90000"/>
              </a:lnSpc>
              <a:buNone/>
            </a:pPr>
            <a:r>
              <a:rPr lang="en-US" sz="37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7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Ядрышко — участок ядра, где образуется рРНК и собираются субъединицы рибосом. Это делает ядро важным центром не только хранения, но и подготовки аппарата синтеза белка.
</a:t>
            </a:r>
            <a:endParaRPr lang="en-US" sz="1019" dirty="0"/>
          </a:p>
        </p:txBody>
      </p:sp>
      <p:sp>
        <p:nvSpPr>
          <p:cNvPr id="18" name="Text 6"/>
          <p:cNvSpPr txBox="1"/>
          <p:nvPr/>
        </p:nvSpPr>
        <p:spPr>
          <a:xfrm>
            <a:off x="3355535" y="355710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Репликация и транскрипция
</a:t>
            </a:r>
            <a:pPr algn="l" indent="0" marL="0">
              <a:lnSpc>
                <a:spcPct val="90000"/>
              </a:lnSpc>
              <a:buNone/>
            </a:pPr>
            <a:r>
              <a:rPr lang="en-US" sz="37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7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ядре происходит удвоение ДНК перед делением и синтез РНК на её матрице. Благодаря этому клетка получает возможность передавать информацию дочерним клеткам без потерь.
</a:t>
            </a:r>
            <a:endParaRPr lang="en-US" sz="101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ядра: основные элементы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21775" y="1563687"/>
            <a:ext cx="2596083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оболочка
</a:t>
            </a:r>
            <a:pPr algn="l" indent="0" marL="0">
              <a:lnSpc>
                <a:spcPct val="90000"/>
              </a:lnSpc>
              <a:buNone/>
            </a:pPr>
            <a:r>
              <a:rPr lang="en-US" sz="33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1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Ядерная оболочка состоит из двух мембран и отделяет внутреннее содержимое ядра от цитоплазмы. Она создаёт контролируемую среду для хранения и использования генетической информации.
</a:t>
            </a:r>
            <a:endParaRPr lang="en-US" sz="909" dirty="0"/>
          </a:p>
        </p:txBody>
      </p:sp>
      <p:sp>
        <p:nvSpPr>
          <p:cNvPr id="12" name="Text 3"/>
          <p:cNvSpPr txBox="1"/>
          <p:nvPr/>
        </p:nvSpPr>
        <p:spPr>
          <a:xfrm>
            <a:off x="409575" y="2501935"/>
            <a:ext cx="2648320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Хроматин и хромосомы
</a:t>
            </a:r>
            <a:pPr algn="l" indent="0" marL="0">
              <a:lnSpc>
                <a:spcPct val="90000"/>
              </a:lnSpc>
              <a:buNone/>
            </a:pPr>
            <a:r>
              <a:rPr lang="en-US" sz="33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1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Хроматин включает ДНК и белки-гистоны. В период деления клетки он сильно уплотняется, образуя хромосомы, что обеспечивает точную передачу наследственного материала дочерним клеткам.
</a:t>
            </a:r>
            <a:endParaRPr lang="en-US" sz="909" dirty="0"/>
          </a:p>
        </p:txBody>
      </p:sp>
      <p:sp>
        <p:nvSpPr>
          <p:cNvPr id="13" name="Text 4"/>
          <p:cNvSpPr txBox="1"/>
          <p:nvPr/>
        </p:nvSpPr>
        <p:spPr>
          <a:xfrm>
            <a:off x="3252603" y="1563687"/>
            <a:ext cx="2648320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Ядерные поры
</a:t>
            </a:r>
            <a:pPr algn="l" indent="0" marL="0">
              <a:lnSpc>
                <a:spcPct val="90000"/>
              </a:lnSpc>
              <a:buNone/>
            </a:pPr>
            <a:r>
              <a:rPr lang="en-US" sz="34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35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Поры в оболочке служат «воротами» для РНК, белков и других молекул. Через них ядро обменивается веществами с цитоплазмой, не теряя при этом избирательности.
</a:t>
            </a:r>
            <a:endParaRPr lang="en-US" sz="956" dirty="0"/>
          </a:p>
        </p:txBody>
      </p:sp>
      <p:sp>
        <p:nvSpPr>
          <p:cNvPr id="14" name="Text 5"/>
          <p:cNvSpPr txBox="1"/>
          <p:nvPr/>
        </p:nvSpPr>
        <p:spPr>
          <a:xfrm>
            <a:off x="421773" y="3468185"/>
            <a:ext cx="2596084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Ядрышко
</a:t>
            </a:r>
            <a:pPr algn="l" indent="0" marL="0">
              <a:lnSpc>
                <a:spcPct val="90000"/>
              </a:lnSpc>
              <a:buNone/>
            </a:pPr>
            <a:r>
              <a:rPr lang="en-US" sz="33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2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Ядрышко связано с синтезом рРНК и сборкой субъединиц рибосом. Его наличие показывает, что ядро участвует не только в хранении ДНК, но и в подготовке белкового синтеза.
</a:t>
            </a:r>
            <a:endParaRPr lang="en-US" sz="932" dirty="0"/>
          </a:p>
        </p:txBody>
      </p:sp>
      <p:sp>
        <p:nvSpPr>
          <p:cNvPr id="15" name="Text 6"/>
          <p:cNvSpPr txBox="1"/>
          <p:nvPr/>
        </p:nvSpPr>
        <p:spPr>
          <a:xfrm>
            <a:off x="3247839" y="2501935"/>
            <a:ext cx="2648321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Кариоплазма
</a:t>
            </a:r>
            <a:pPr algn="l" indent="0" marL="0">
              <a:lnSpc>
                <a:spcPct val="90000"/>
              </a:lnSpc>
              <a:buNone/>
            </a:pPr>
            <a:r>
              <a:rPr lang="en-US" sz="33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1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Кариоплазма заполняет внутреннее пространство ядра и создаёт среду, в которой протекают ключевые молекулярные процессы. В ней находятся ферменты, нуклеотиды и другие необходимые компоненты.
</a:t>
            </a:r>
            <a:endParaRPr lang="en-US" sz="90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ядра в эукариотической клетке
</a:t>
            </a:r>
            <a:endParaRPr lang="en-US" sz="259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ядра в эукариотической клетке
</a:t>
            </a:r>
            <a:endParaRPr lang="en-US" sz="2590" dirty="0"/>
          </a:p>
        </p:txBody>
      </p:sp>
      <p:sp>
        <p:nvSpPr>
          <p:cNvPr id="11" name="Text 3"/>
          <p:cNvSpPr txBox="1"/>
          <p:nvPr/>
        </p:nvSpPr>
        <p:spPr>
          <a:xfrm>
            <a:off x="413150" y="1813561"/>
            <a:ext cx="13551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наследственности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сохраняет ДНК в защищённом виде и передаёт её при делении клетки. Это обеспечивает стабильность наследственных признаков и преемственность поколений клеток.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161329" y="1813561"/>
            <a:ext cx="13551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синтезом белка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ядра определяют, какие РНК будут синтезированы, а значит, какие белки появятся в клетке. Через это ядро направляет работу большинства клеточных структур.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909508" y="1813561"/>
            <a:ext cx="13551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клеточного цикла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участвует в контроле роста, подготовки к делению и распределения ДНК. От его согласованной работы зависит, будет ли клетка делиться вовремя и без ошибок.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5657687" y="1813561"/>
            <a:ext cx="13551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клеток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клетки организма используют разные наборы генов. Ядро помогает включать и выключать нужные участки ДНК, благодаря чему возникают нервные, мышечные и другие специализированные клетки.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7405866" y="1813561"/>
            <a:ext cx="13551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нарушений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Повреждения ДНК или сбои в работе ядра приводят к мутациям, ошибкам деления и нарушениям развития. Поэтому сохранность ядерных процессов критична для всего организма.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подчёркивает, что у разных групп организмов ДНК организована по-разному, а дополнительные молекулы наследственности встречаются прежде всего у бактерий.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опираются на ядро и хромосомы, а прокариоты — на компактную кольцевую ДНК и плазмиды, что повышает их гибкость.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материал у эукариот и прокариот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данным школьного курса биологии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5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Прокариотическая клетка: общая характеристика
</a:t>
            </a:r>
            <a:endParaRPr lang="en-US" sz="2651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7"/>
            <a:ext cx="2596083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оформленного ядра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не имеют настоящего ядра и мембранных органоидов. Их наследственный материал расположен прямо в цитоплазме, что делает клетку проще по строению.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18696" y="1563687"/>
            <a:ext cx="2648320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большие группы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прокариотам относятся бактерии и археи. Оба типа организмов обладают сходной общей организацией, хотя различаются по многим биохимическим и экологическим признакам.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067855" y="1563687"/>
            <a:ext cx="2648320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размеры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прокариотических клеток имеет размер примерно 1–10 мкм. Компактность помогает им быстро обмениваться веществами с окружающей средой и активно делиться.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21772" y="2958305"/>
            <a:ext cx="4000571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структуры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клетке есть плазматическая мембрана, клеточная стенка, цитоплазма, рибосомы и участок с ДНК — нуклеоид. Этого достаточно для самостоятельной жизни клетки.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30338" y="2958305"/>
            <a:ext cx="4081069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образа жизни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обитают в самых разных средах: от почвы и воды до организма человека. Простая организация сочетается у них с высокой приспособляемостью.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Нуклеоид вместо ядра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Нуклеоид вместо ядра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4708924" y="153059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Участок с ДНК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Нуклеоид — это область цитоплазмы, где сосредоточена ДНК прокариотической клетки. Он выполняет роль генетического центра, хотя не отделён мембраной.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08924" y="239736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ядерной оболочки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ядра эукариот, нуклеоид не имеет собственной оболочки. Поэтому наследственный материал находится в прямом контакте с цитоплазмой и её молекулами.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08924" y="326414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Кольцевая хромосома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 нуклеоиде располагается одна кольцевая молекула ДНК. Такое устройство удобно для быстрого копирования генетической информации при делении клетки.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08924" y="413091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Плазмиды рядом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основной ДНК, у прокариот могут присутствовать плазмиды — дополнительные кольцевые молекулы. Они часто несут гены, полезные в изменчивых условиях среды.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240347"/>
            <a:ext cx="5182677" cy="18215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различия ядра и нуклеоида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 разным признакам меняется организация наследственного материала у эукариот и прокариот.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эукариот процессы разделены по разным отделам клетки, а у прокариот идут в одном пространстве, что ускоряет реализацию генетической информации.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из школьного курса биологии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ДНК к белку у прокариот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 прокариотической клетке наследственная информация быстро переходит в синтез белка.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262" y="1716712"/>
            <a:ext cx="455100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3848" y="1716712"/>
            <a:ext cx="341325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112" y="3338900"/>
            <a:ext cx="485400" cy="4314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16961" y="3327084"/>
            <a:ext cx="455100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и форма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удерживает постоянную форму бактерии и не дает ей разрушиться в среде с низкой концентрацией солей. Благодаря ей клетка сохраняет прочность при изменении давления.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осмоса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пресной воде внутрь клетки стремится попасть избыток воды. Жесткая стенка противостоит этому давлению и помогает прокариотам выживать там, где другие клетки быстро бы лопнули.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8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архей
</a:t>
            </a:r>
            <a:pPr algn="l" indent="0" marL="0">
              <a:lnSpc>
                <a:spcPct val="90000"/>
              </a:lnSpc>
              <a:buNone/>
            </a:pPr>
            <a:r>
              <a:rPr lang="en-US" sz="692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архей строение клеточной оболочки отличается от бактериального и не содержит типичного муреина. Это показывает, что прокариоты объединены общим планом строения, но имеют разные химические решения.
</a:t>
            </a:r>
            <a:endParaRPr lang="en-US" sz="1384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9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Капсула как дополнительный барьер
</a:t>
            </a:r>
            <a:pPr algn="l" indent="0" marL="0">
              <a:lnSpc>
                <a:spcPct val="90000"/>
              </a:lnSpc>
              <a:buNone/>
            </a:pPr>
            <a:r>
              <a:rPr lang="en-US" sz="647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бактерий снаружи стенки есть капсула. Она снижает высыхание, затрудняет захват клеток иммунной системой хозяина и повышает устойчивость бактерий в неблагоприятных условиях.
</a:t>
            </a:r>
            <a:endParaRPr lang="en-US" sz="1293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и защита прокариот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Прокариотические рибосомы меньше эукариотических, поэтому их структура удобна для селективного подавления бактериального синтеза белка.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общепринятая классификация рибосом по коэффициенту седиментации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70S
</a:t>
            </a:r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тип рибосом, на которые избирательно действуют многие антибиотики.
</a:t>
            </a:r>
            <a:endParaRPr lang="en-US" sz="86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варьируют внутри каждой группы, но общий масштаб хорошо виден уже на типичных значениях. Небольшой размер прокариот облегчает быстрый обмен веществ с окружающей средой.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Эукариотические клетки обычно крупнее, а прокариоты выигрывают за счет компактности и высокой скорости обмена веществ. Это связано с их быстрым ростом и делением.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клеток: прокариоты и эукариоты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типичные диапазоны размеров клеток 1–10 мкм и 10–100 мкм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1084"/>
            <a:ext cx="3984975" cy="2272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170" y="1349897"/>
            <a:ext cx="3975525" cy="22750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Кокки: жизнь в компактной форме
</a:t>
            </a:r>
            <a:pPr algn="l" indent="0" marL="0">
              <a:lnSpc>
                <a:spcPct val="90000"/>
              </a:lnSpc>
              <a:buNone/>
            </a:pPr>
            <a:r>
              <a:rPr lang="en-US" sz="48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Кокки выглядят как шаровидные клетки и часто образуют цепочки, пары или скопления. Такая форма удобна для плотного расположения клеток и может помогать выживанию в колониях, где важна совместная защита и быстрое размножение.
</a:t>
            </a:r>
            <a:endParaRPr lang="en-US" sz="1157" dirty="0"/>
          </a:p>
        </p:txBody>
      </p:sp>
      <p:sp>
        <p:nvSpPr>
          <p:cNvPr id="8" name="Text 1"/>
          <p:cNvSpPr txBox="1"/>
          <p:nvPr/>
        </p:nvSpPr>
        <p:spPr>
          <a:xfrm>
            <a:off x="476851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Бациллы, вибрионы, спириллы
</a:t>
            </a:r>
            <a:pPr algn="l" indent="0" marL="0">
              <a:lnSpc>
                <a:spcPct val="90000"/>
              </a:lnSpc>
              <a:buNone/>
            </a:pPr>
            <a:r>
              <a:rPr lang="en-US" sz="48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Бациллы вытянуты и напоминают палочки, вибрионы имеют изогнутую форму, а спириллы — спиралевидную. Эти различия связаны с движением, прикреплением к поверхностям и приспособлением к условиям конкретной среды обитания.
</a:t>
            </a:r>
            <a:endParaRPr lang="en-US" sz="1157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формы принимают бактерии
</a:t>
            </a:r>
            <a:endParaRPr lang="en-US" sz="259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Репликация ДНК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кольцевая молекула ДНК удваивается, чтобы каждая будущая клетка получила полный набор наследственной информации.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666009" y="2558407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дочерние клетки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завершения деления возникают две генетически близкие клетки, способные сразу продолжить рост и деление при благоприятных условиях.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81609" y="3077529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перегородки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клетка вытягивается, мембрана и стенка впячиваются внутрь, формируя разделяющую перегородку между двумя копиями.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делятся прокариоты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1309" y="2043977"/>
            <a:ext cx="4535313" cy="2214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прокариотической клетки и их функции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ключевые структуры прокариотической клетки и их роль в выживании, размножении и движении.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прокариот каждая структура выполняет несколько жизненно важных задач, поэтому даже простая клетка обладает высокой функциональной эффективностью.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801" y="1473529"/>
            <a:ext cx="2794533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5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прокариот в природе и жизни человека
</a:t>
            </a:r>
            <a:endParaRPr lang="en-US" sz="2651" dirty="0"/>
          </a:p>
        </p:txBody>
      </p:sp>
      <p:sp>
        <p:nvSpPr>
          <p:cNvPr id="11" name="Text 2"/>
          <p:cNvSpPr txBox="1"/>
          <p:nvPr/>
        </p:nvSpPr>
        <p:spPr>
          <a:xfrm>
            <a:off x="421775" y="1563687"/>
            <a:ext cx="2596083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
</a:t>
            </a:r>
            <a:pPr algn="l" indent="0" marL="0">
              <a:lnSpc>
                <a:spcPct val="90000"/>
              </a:lnSpc>
              <a:buNone/>
            </a:pPr>
            <a:r>
              <a:rPr lang="en-US" sz="33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1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участвуют в разложении органических остатков и возвращают соединения азота, углерода и серы в экосистемы. Без их деятельности многие биогеохимические циклы были бы нарушены.
</a:t>
            </a:r>
            <a:endParaRPr lang="en-US" sz="909" dirty="0"/>
          </a:p>
        </p:txBody>
      </p:sp>
      <p:sp>
        <p:nvSpPr>
          <p:cNvPr id="12" name="Text 3"/>
          <p:cNvSpPr txBox="1"/>
          <p:nvPr/>
        </p:nvSpPr>
        <p:spPr>
          <a:xfrm>
            <a:off x="409575" y="2501935"/>
            <a:ext cx="2648320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промышленность
</a:t>
            </a:r>
            <a:pPr algn="l" indent="0" marL="0">
              <a:lnSpc>
                <a:spcPct val="90000"/>
              </a:lnSpc>
              <a:buNone/>
            </a:pPr>
            <a:r>
              <a:rPr lang="en-US" sz="33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1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используют при производстве кисломолочных продуктов, некоторых сортов сыра, уксуса и других пищевых продуктов. Их метаболизм помогает получать нужные человеку вещества и вкусовые свойства.
</a:t>
            </a:r>
            <a:endParaRPr lang="en-US" sz="909" dirty="0"/>
          </a:p>
        </p:txBody>
      </p:sp>
      <p:sp>
        <p:nvSpPr>
          <p:cNvPr id="13" name="Text 4"/>
          <p:cNvSpPr txBox="1"/>
          <p:nvPr/>
        </p:nvSpPr>
        <p:spPr>
          <a:xfrm>
            <a:off x="3252603" y="1563687"/>
            <a:ext cx="2648320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с организмами
</a:t>
            </a:r>
            <a:pPr algn="l" indent="0" marL="0">
              <a:lnSpc>
                <a:spcPct val="90000"/>
              </a:lnSpc>
              <a:buNone/>
            </a:pPr>
            <a:r>
              <a:rPr lang="en-US" sz="33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1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бактерий живет в тесном союзе с растениями, животными и человеком. Такие отношения могут быть взаимовыгодными: микроорганизмы получают среду обитания, а хозяин — полезные функции.
</a:t>
            </a:r>
            <a:endParaRPr lang="en-US" sz="909" dirty="0"/>
          </a:p>
        </p:txBody>
      </p:sp>
      <p:sp>
        <p:nvSpPr>
          <p:cNvPr id="14" name="Text 5"/>
          <p:cNvSpPr txBox="1"/>
          <p:nvPr/>
        </p:nvSpPr>
        <p:spPr>
          <a:xfrm>
            <a:off x="421773" y="3468185"/>
            <a:ext cx="2596084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проблем
</a:t>
            </a:r>
            <a:pPr algn="l" indent="0" marL="0">
              <a:lnSpc>
                <a:spcPct val="90000"/>
              </a:lnSpc>
              <a:buNone/>
            </a:pPr>
            <a:r>
              <a:rPr lang="en-US" sz="33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1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вызывают инфекции и портят пищевые продукты. Поэтому прокариоты важны не только как полезные организмы, но и как фактор, требующий контроля и профилактики.
</a:t>
            </a:r>
            <a:endParaRPr lang="en-US" sz="909" dirty="0"/>
          </a:p>
        </p:txBody>
      </p:sp>
      <p:sp>
        <p:nvSpPr>
          <p:cNvPr id="15" name="Text 6"/>
          <p:cNvSpPr txBox="1"/>
          <p:nvPr/>
        </p:nvSpPr>
        <p:spPr>
          <a:xfrm>
            <a:off x="3247839" y="2501935"/>
            <a:ext cx="2648321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и медицина
</a:t>
            </a:r>
            <a:pPr algn="l" indent="0" marL="0">
              <a:lnSpc>
                <a:spcPct val="90000"/>
              </a:lnSpc>
              <a:buNone/>
            </a:pPr>
            <a:r>
              <a:rPr lang="en-US" sz="33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1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применяют для получения ферментов, витаминов, инсулина и других биологически активных веществ. Они также служат объектом исследований, позволяя изучать наследственность и клеточный обмен.
</a:t>
            </a:r>
            <a:endParaRPr lang="en-US" sz="90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заселяют почву, воду, воздух, поверхности и организмы хозяев, а некоторые формы выдерживают экстремальные температуры и высокую соленость.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быстрого размножения, гибкости генома и неприхотливости делает прокариот одними из самых приспособленных организмов на Земле.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прокариоты эволюционно успешны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школьного курса биологии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строения с функцией: главный вывод сравнения
</a:t>
            </a:r>
            <a:endParaRPr lang="en-US" sz="2590" dirty="0"/>
          </a:p>
        </p:txBody>
      </p:sp>
      <p:sp>
        <p:nvSpPr>
          <p:cNvPr id="9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задает порядок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эукариот оформление ядра разделяет хранение ДНК, ее считывание и последующее использование информации. Это создает условия для тонкой регуляции работы генов.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действуют быстрее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прокариот нет ядерной оболочки, поэтому транскрипция и трансляция идут почти одновременно. Такое устройство ускоряет ответ клетки на изменения среды.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определяет стратегию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или отсутствие ядра связано не только со сложностью организации, но и со способом роста, скоростью деления и уровнем согласованности процессов внутри клетки.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успешных решения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сделали ставку на усложнение и специализацию, а прокариоты — на компактность, гибкость и быстрое размножение. Оба пути оказались эволюционно эффективными.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способа организовать жизнь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и прокариотическая клетка решают общую задачу по-разному: одно обеспечивает сложную регуляцию, другая — скорость и гибкость. Именно это разнообразие делает клеточную эволюцию особенно наглядной.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2026-06-01T17:53:05Z</dcterms:created>
  <dcterms:modified xsi:type="dcterms:W3CDTF">2026-06-01T17:53:05Z</dcterms:modified>
</cp:coreProperties>
</file>