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поёт русская природа в музыке.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звучит в музыке русских композиторов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композиторы вслушивались в природу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леса, реки и смена времён года были рядом с человеком каждый день. Композиторы замечали в природе и красоту, и настроение, и движение жизни — от тихого утра до грозового вечера.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937" y="1205475"/>
            <a:ext cx="21015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звуками рисуют природу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помогает передать бег ручья, порывы ветра или частый дождик. Медленный темп, наоборот, делает картину спокойной, тихой и немного задумчивой.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похоже на шорох листьев, снежинки или далёкий вечерний лес. Громкое — напоминает грозу, сильный ветер или шум большой реки.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легко связать с пением птиц, капелью и лёгким ветром. Низкие — с тяжёлыми тучами, глубокой водой и широким простором.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трели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ноты, трели и тремоло создают ощущение дрожащего воздуха, дождя, шелеста травы или быстрого движения воды. Музыка будто начинает «рисовать».
</a:t>
            </a:r>
            <a:endParaRPr lang="en-US" sz="1191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пейзажа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лес может звучать радостно, таинственно или грустно. Всё зависит от мелодии, ритма и того, какие звуковые краски выбрал композитор.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звучит легко и светло, словно окно распахнули после долгой зимы. В ней слышатся капель, звонкий ручеёк, первые цветы и радостный прилёт птиц.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выбирают короткие фразы, оживлённый ритм и нежную мелодию. Такие звуки помогают представить солнце, проталины и первые зелёные листочки, которые только-только проснулись.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мелодии часто широкие и плавные. Они звучат свободно, как будто перед нами бескрайний луг, тёплый ветер и длинный, не спешащий день.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простор, тепло и пение птиц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летней музыке можно услышать лес, жужжание насекомых и вечернюю тишину. Эти звуки делают картину ясной, тёплой и очень спокойной.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передаёт радость света и покоя. Кажется, что солнце решило задержаться подольше, а природа устроила себе большой музыкальный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музыкальные средства делают образ дождливого парка, мокрых листьев и серого неба особенно выразительным и немного печальным.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краски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помогают передать осеннее настроение: минор, медленный темп и плавные мелодии.
</a:t>
            </a:r>
            <a:endParaRPr lang="en-US" sz="12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снег, мороз и тишина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музыка часто звучит прозрачно и легко. Короткие мотивы напоминают скрип снега под ногами и холодный воздух на улице.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светлые высокие звуки создают ощущение блеска, будто снежинки искрятся на солнце. От такой музыки сразу хочется посмотреть в окно.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композитор делает звучание совсем тихим и мягким. Тогда перед нами возникает снежный вечер, спокойный и чуть сказочный.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музыке может быть и строгой, и волшебной. В любом случае она будто укрывает всё вокруг белым одеялом тишины.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музыкальных месяцев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«Времена года» двенадцать пьес, и каждая связана с отдельным месяцем. Получается как музыкальный календарь, только вместо картинок — звуки.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и цикл «Времена года»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пьеса — маленькая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пьесы показывают разные состояния природы и человека. Здесь есть весеннее пробуждение, летнее тепло, осенняя задумчивость и зимняя сказка, словно в одном альбоме собрались целые сезоны.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пьесах Чайковского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Апрель. Подснежник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музыка напоминает первый весенний цветок, который смело пробирается к свету после снега.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Июнь. Баркарола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 похоже на спокойное движение воды и лёгкое покачивание лодки.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Октябрь. Осенняя песнь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тихую грусть, шорох мокрых листьев и красоту увядающей природы.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Декабрь. Святки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слышится зимний праздник, свет, ожидание чудес и немного сказочного блеска.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Римский-Корсаков и море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волна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 умел так писать оркестр, что музыка напоминала движение воды. То она спокойная, то вдруг становится сильной и бурной, как море перед штормом.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ветер будто летит над водой и меняет её поверхность. Слышится ощущение простора, свободы и свежего морского воздуха.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переливы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оркестровые краски создают впечатление, что волны сверкают на солнце. Музыка переливается, как море в ясный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море у композитора звучит грозно и мощно. Тогда музыка помогает почувствовать, как велика и сильна природа, когда она не шепчет, а говорит громко.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русской музыке лес нередко становится местом чудес и загадок. Мягкие струнные и нежная флейта рисуют тени деревьев, шорох веток и осторожную тропинку.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сказочного леса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Такое звучание делает лес живым и почти волшебным. Слушатель словно идёт по нему тихо-тихо и ждёт, что за елью сейчас появится сказка.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Мусоргский стремился, чтобы музыка звучала так же выразительно, как живая русская речь. Поэтому в его произведениях слышны простор, сила и твёрдый характер народа.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П. Мусоргский: природа и русская речь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Образы природы у композитора часто широкие и мощные: поле, ветер, дальняя дорога, тяжёлая поступь. Всё это создаёт ощущение серьёзной, настоящей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Его музыка не только показывает пейзаж, но и передаёт настроение человека рядом с ним. От этого природа у Мусоргского звучит сурово, но очень правдиво.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Прокофьев: движение, игра и свежий воздух
</a:t>
            </a:r>
            <a:endParaRPr lang="en-US" sz="2721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Прокофьева музыка часто движется стремительно, как бег или весёлая игра. Чёткий ритм помогает услышать энергию и ощущение постоянного движения.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спокойные мелодии у него звучат ясно и бодро. Они напоминают утренний воздух после дождя, когда всё вокруг будто умыто и свежее.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умеет передать неожиданные перемены, словно небо быстро меняется на глазах. Его музыка легко показывает и солнце, и облака, и движение облаков.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живость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природа часто похожа на весёлую игру. Музыкальные фразы звучат остро, точно и живо, как будто сама земля любит пошалить.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образ природы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идёт от звуков природы к музыкальным средствам, а затем — к настроению картины.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«рисовать» природу
</a:t>
            </a:r>
            <a:endParaRPr lang="en-US" sz="271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Флейта легко напоминает пение птиц и лёгкий ветер. Её светлый звук помогает показать утро, поляну и тихое движение воздуха.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Скрипка делает мелодию плавной и певучей. Она подходит для ручья, широкого неба и мягкого, спокойного движения воды.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Виолончель звучит тепло и глубоко, будто вечер уже опустился на землю. Арфа добавляет капли воды, блеск и тихое мерцание.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Ударные и колокольчики помогают передать гром, дождь, шаги и зимнее сияние. Благодаря им природа в музыке становится особенно яркой.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Русские композиторы часто соединяли пейзаж и чувства человека. Лес, река или поле могли звучать радостно, грустно, спокойно или мечтательно, словно разговаривают с нами.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Природа в музыке становится зеркалом настроения. Если в душе светло, музыка сияет; если задумчиво, она звучит мягче и тише — почти как шёпот ветра.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 человека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Небольшая пьеса часто показывает один главный образ, поэтому слушателю легко представить дождь, рассвет, ручей или снежную дорожку без лишних деталей.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картины и небольшие пьесы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таких произведениях каждая мелодия и каждый ритм работают на одну картину. Музыка получается цельной, яркой и очень запоминающейся.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Короткая форма помогает композитору точно выбрать нужное настроение. Поэтому небольшие пьесы звучат как маленькие музыкальные рисунки, которые хочется рассматривать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природы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584694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прислушаться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темп, ритм и громкость. Они первыми подсказывают, спокойная это картина или быстрая, как весёлый ручей.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9675" y="2435200"/>
            <a:ext cx="7850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— узнать тембр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угадать, какие инструменты звучат. Флейта, скрипка, арфа или колокольчики помогают представить птиц, воду, ветер и снег.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33149" y="3284325"/>
            <a:ext cx="7586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— вообразить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цвет, погоду и время года. Музыка сразу станет похожа на рисунок, только вместо красок в нём работают звуки.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357399" y="4130550"/>
            <a:ext cx="7262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конце — почувствовать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себя, что ты ощущаешь: радость, тишину, грусть или ожидание чуда. Именно настроение делает музыкальную картину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как источник вдохновения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Поля и леса давали композиторам чувство простора. В музыке это слышно как широкие мелодии, спокойное дыхание и свободное движение звука.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Реки, ветер и дождь помогали создавать живые звуковые картины. Они делали музыку подвижной, лёгкой или, наоборот, серьёзной и задумчивой.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Снежные дороги и морские просторы открывали особое настроение. Здесь музыка могла быть тихой, сияющей, суровой или даже чуть сказочной.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образы стали частью русской музыкальной традиции. Благодаря им мы легко узнаём в музыке красоту Родины и её особый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научили нас слышать весну, лето, осень, зиму, лес и море. Их музыка превращает картины природы в живые звуки и дарит радость слушателю.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звучит в музыке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2026-05-24T22:49:26Z</dcterms:created>
  <dcterms:modified xsi:type="dcterms:W3CDTF">2026-05-24T22:49:26Z</dcterms:modified>
</cp:coreProperties>
</file>