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материк льда и 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льда, ветра и научных открытий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скрыта вокруг Южного полюса и живёт по законам льда, ветра и полярного света.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начинается Антарктида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Антарктида особенная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 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 — самый холодный материк планеты: здесь низкие температуры сохраняются почти весь год, а сильные ветры делают погоду особенно суровой.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под льдом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поверхность скрыта под ледниковым щитом, который хранит огромный объём пресной воды и медленно меняется со временем.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постоянных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Постоянного населения здесь нет: люди приезжают только на научные станции, чтобы вести наблюдения и исследования в тяжёлых условиях.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заметно влияет на океаны и климат Земли, поэтому её изучение важно не только для географии, но и для будущего планеты.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материк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30238" y="1545436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расположен вокруг Южного полюса и почти полностью окружён Южным океаном, что делает его самым изолированным континентом Земли.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30238" y="2601918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через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материки — Южная Америка, Африка и Австралия; именно через океан от них открывается путь к антарктическим берегам.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30238" y="3658399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 лёд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Антарктиды составляет около 14 млн км², а толщина ледникового щита в отдельных районах превышает 4 км.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 полярный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 приполярных районах солнце может не заходить неделями: это полярный день, когда светлый период длится почти круглые сутки.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 полярная ночь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наступает полярная ночь: Солнце долго не поднимается над горизонтом, и материк погружается в темноту и сильный холод.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центром и берегом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побережья, тем суше и холоднее климат; в центре материка условия самые жёсткие, а у берегов они немного мягче.
</a:t>
            </a:r>
            <a:endParaRPr lang="en-US" sz="1323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день и полярная ночь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Катабатические ветры особенно усиливают холод: они стекают с высокого плато к побережью и быстро уносят снег.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учёта ветра Антарктида экстремально холодна; рекорд станции «Восток» показывает, насколько суровы её внутренние районы.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Станция «Восток»; климатические наблюдения Антарктического плато.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здесь так холодно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83024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слоёв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в Антарктиде накапливается слоями тысячи лет. Со временем он уплотняется, превращаясь в лёд, который хранит следы древнего климата.
</a:t>
            </a:r>
            <a:endParaRPr lang="en-US" sz="1050" dirty="0"/>
          </a:p>
        </p:txBody>
      </p:sp>
      <p:sp>
        <p:nvSpPr>
          <p:cNvPr id="12" name="Text 2"/>
          <p:cNvSpPr txBox="1"/>
          <p:nvPr/>
        </p:nvSpPr>
        <p:spPr>
          <a:xfrm>
            <a:off x="2589155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льда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собственной тяжестью лёд медленно движется от центра материка к окраинам, словно очень медленная река, только из замёрзшей массы.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4656122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 и айсберги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побережья ледник может выходить в море и образовывать шельфовые ледники, от которых потом откалываются айсберги.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726013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Треск льда, высокие стены обрывов и огромные белые поля показывают, что материк кажется неподвижным только на первый взгляд.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ледяной материк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Антарктиды шло от морских экспедиций к спутниковым наблюдениям и бурению глубокого льда.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открытия шли по нарастающей: сначала увидели материк, затем достигли полюса, а позже получили точные данные о льде и климате.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исследований Антарктиды: 1820, 1911, развитие спутниковых наблюдений и ледового бурения.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открытия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319" y="1602394"/>
            <a:ext cx="158616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станциях учёные каждый день измеряют температуру, скорость ветра и состав воздуха, чтобы понять, как меняется погода и атмосфера над материком.
</a:t>
            </a:r>
            <a:endParaRPr lang="en-US" sz="1304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 ледники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 приборы помогают следить за толщиной льда, трещинами, шельфовыми ледниками и движением льда к морю.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наблюдают за пингвинами, тюленями и крилем, потому что эти виды быстро реагируют на изменения в океане и морском льде.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микромир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лёд и микробы дают подсказки о прошлом климата и о том, как жизнь приспосабливается к холоду и нехватке воды.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исследований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микроскопических организмов к крупным хищникам
</a:t>
            </a:r>
            <a:pPr algn="l" indent="0" marL="0">
              <a:lnSpc>
                <a:spcPct val="100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антарктических морских экосистем зависит от океана и морского льда.
</a:t>
            </a:r>
            <a:endParaRPr lang="en-US" sz="198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0,3%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Антарктиды не покрыто льдом и становится доступным для мхов, лишайников и водорослей.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Britannica; Antarctic Treaty System / Antarctic Science overviews (общий справочный показатель)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Лишь около 0,3% поверхности материка свободно ото льда и подходит для жизни летом.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океан и жизнь у льда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Океаническое кольцо
</a:t>
            </a:r>
            <a:pPr algn="l" indent="0" marL="0">
              <a:lnSpc>
                <a:spcPct val="100000"/>
              </a:lnSpc>
              <a:buNone/>
            </a:pPr>
            <a:r>
              <a:rPr lang="en-US" sz="31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Антарктическое циркумполярное течение замыкает материк кольцом и переносит огромные массы воды вокруг Южного океана. Оно отделяет холодные антарктические воды от более тёплых и влияет на распределение льда, питательных веществ и маршруты морских животных.
</a:t>
            </a:r>
            <a:endParaRPr lang="en-US" sz="894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лёд
</a:t>
            </a:r>
            <a:pPr algn="l" indent="0" marL="0">
              <a:lnSpc>
                <a:spcPct val="100000"/>
              </a:lnSpc>
              <a:buNone/>
            </a:pPr>
            <a:r>
              <a:rPr lang="en-US" sz="34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морской лёд расширяется далеко от берега и создаёт временную «платформу» для отдыха, охоты и размножения. Летом он сокращается, открывая больше воды для света и планктона, от которого начинается цепочка питания.
</a:t>
            </a:r>
            <a:endParaRPr lang="en-US" sz="953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кромки льда
</a:t>
            </a:r>
            <a:pPr algn="l" indent="0" marL="0">
              <a:lnSpc>
                <a:spcPct val="100000"/>
              </a:lnSpc>
              <a:buNone/>
            </a:pPr>
            <a:r>
              <a:rPr lang="en-US" sz="34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криля морской лёд — не просто поверхность, а часть среды обитания. Подо льдом и рядом с ним кормятся пингвины, а на границе льда собираются тюлени и морские птицы, выбирая самые богатые пищей участки.
</a:t>
            </a:r>
            <a:endParaRPr lang="en-US" sz="95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используют Антарктиду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статус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страны договорились использовать материк только в мирных целях. Это закрепил Договор об Антарктике 1959 года, который стал основой международного сотрудничества в одном из самых суровых регионов Земли.
</a:t>
            </a:r>
            <a:endParaRPr lang="en-US" sz="896" dirty="0"/>
          </a:p>
        </p:txBody>
      </p:sp>
      <p:sp>
        <p:nvSpPr>
          <p:cNvPr id="11" name="Text 3"/>
          <p:cNvSpPr txBox="1"/>
          <p:nvPr/>
        </p:nvSpPr>
        <p:spPr>
          <a:xfrm>
            <a:off x="3509309" y="2821418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станции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учёные начали работать на постоянных сезонных и круглогодичных станциях. Они измеряют климат, исследуют ледяной щит, океан и живые организмы, не нарушая хрупкое равновесие природы.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для Антарктиды действуют строгие природоохранные правила. Здесь ограничены военная деятельность и добыча полезных ископаемых, а посетители обязаны беречь животных, не мусорить и не оставлять следов.
</a:t>
            </a:r>
            <a:endParaRPr lang="en-US" sz="8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почему материки по-разному влияют на климат и жизнь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и Арктика похожи льдом, но различаются основой, животным миром и условиями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Snow and Ice Data Center; Encyclopaedia Britannica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Антарктида отличается от Арктики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льда меняет не только береговую линию, но и условия питания животных, зависящих от морского льда.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морского льда в отдельные годы снижалась до рекордно низких значений, что усиливает давление на экосистемы.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NSIDC Sea Ice Index; 2023–2024 observations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из-за климата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83" y="1767994"/>
            <a:ext cx="277578" cy="317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256" y="1782342"/>
            <a:ext cx="324602" cy="288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13091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256" y="3336497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 пустыне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 — не сплошная ледяная пустыня. На свободных от льда участках летом встречаются мхи, лишайники и водоросли, а также растения, приспособленные к короткому тёплому сезону.
</a:t>
            </a:r>
            <a:endParaRPr lang="en-US" sz="119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об отсутствии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здесь есть, хотя её немного и она сильно связана с океаном. В воде и льде обитают криль, рыбы, тюлени, пингвины и множество микроскопических организмов.
</a:t>
            </a:r>
            <a:endParaRPr lang="en-US" sz="1318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 неподвижном льде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не стоит на месте. Под тяжестью собственного веса он очень медленно движется к морю, где образует шельфовые ледники, трещины и айсберги.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 постоянных жителях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Постоянных городов в Антарктиде нет. На материке живут только участники научных экспедиций, которые приезжают на время и работают по строгим правилам безопасности.
</a:t>
            </a:r>
            <a:endParaRPr lang="en-US" sz="1271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распространённые заблуждения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экспедиции в Антарктиду
</a:t>
            </a:r>
            <a:pPr algn="l" indent="0" marL="0">
              <a:lnSpc>
                <a:spcPct val="100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экспедиции строится вокруг защиты людей, связи и надёжного жизнеобеспечения в экстремальном климате.
</a:t>
            </a:r>
            <a:endParaRPr lang="en-US" sz="197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043" y="2755985"/>
            <a:ext cx="3529916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презентации; Antarctic Treaty System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как хорошо запомнились главные факты об Антарктиде.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ответы понятны, значит основные связи между природой, животными и правилами Антарктиды уже усвоены.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Антарктида так важна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029315"/>
            <a:ext cx="2118407" cy="2332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показывает, что лёд, океан, воздух и живые организмы связаны в одну систему. Изменение любого элемента отражается на других, поэтому материк важен для понимания всей Земли.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590342" y="2029315"/>
            <a:ext cx="2118407" cy="2332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Антарктиду, мы лучше понимаем будущее планеты и необходимость беречь уязвимые природные зоны. Знания здесь — это не только про географию, но и про ответственность.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966279" y="2029315"/>
            <a:ext cx="2118406" cy="2332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наблюдений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один из главных центров науки о климате. Ледяной щит хранит следы прошлого, а наблюдения на станциях помогают заметить изменения в атмосфере и океане раньше, чем они станут заметны повсюду.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знания, которые защищают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напоминает, что даже самый суровый материк хранит важные ответы о прошлом и будущем Земли. Чем точнее мы его изучаем, тем лучше понимаем, как беречь планету.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2026-07-26T19:55:06Z</dcterms:created>
  <dcterms:modified xsi:type="dcterms:W3CDTF">2026-07-26T19:55:06Z</dcterms:modified>
</cp:coreProperties>
</file>