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числа до 1000: основа делимости в алгебре 7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числа помогают понять, как устроены натуральные числа.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простые числа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числа нужны, чтобы разбирать числа на множители, находить НОД и НОК, сокращать дроби и проверять вычисления. Это базовый инструмент работы с делимостью в 7 классе.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168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чисел встречается от 2 до 1000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чисел нужно знать, чтобы уверенно работать с делимостью и разложением на множители.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«Простые числа до 1000»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простые числа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ряда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простые числа легко запомнить: 2, 3, 5, 7, 11, 13, 17, 19, 23 и 29. Они показывают, как простые числа появляются среди натуральных чисел неравномерно.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сотни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пределах первой сотни находится 25 простых чисел. Это удобно проверять по таблице или числовой прямой, где простые значения можно выделить цветом, чтобы увидеть их распределение.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распределяются простые числа до 1000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чисел интервалы с простыми становятся менее плотными, хотя они не исчезают даже ближе к 1000.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первых сотнях простых больше, чем в последних; общая тенденция — убывание плотности.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простых чисел в интервалах 1–1000 по таблице простых чисел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количество простых чисел в разных частях диапазона до 1000.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числа встречаются почти везде, но их плотность уменьшается в более поздних интервалах.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простых чисел в указанных интервалах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простых чисел в каждом десятке
</a:t>
            </a:r>
            <a:endParaRPr lang="en-US" sz="2444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которые помогают проверить число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83175" y="946950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чётность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чётное и больше 2, оно составное. Это самый быстрый способ сразу отсеять большую часть чисел, не переходя к более сложной проверке делителей.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83175" y="2275324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3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сумма цифр делится на 3, само число тоже делится на 3. Такой признак помогает заметить составное число без полного деления на все возможные числа.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175" y="3603701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5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оканчивается на 0 или 5, оно делится на 5. Значит, оно не может быть простым, если больше 5, потому что у него сразу есть делитель.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6775" y="946950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простоту, достаточно искать делители только до квадратного корня из числа. Для 997 нужно проверить делители лишь до 31, а не до самого числа.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56775" y="2275324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экономит время и помогает быстрее отличать простые числа от составных. Особенно это полезно, когда нужно проверить большие числа без лишних вычислений.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числа на простоту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поиска делителей до квадратного корня числа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Решето Эратосфена для чисел до 1000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всех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выписывают числа от 2 до 1000 подряд. Это создаёт полный список, с которым удобно работать, не пропуская ни одного возможного простого числа.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Вычёркивание кратных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 очереди вычёркивают кратные 2, 3, 5, 7 и других простых чисел. После каждого шага остаются только те числа, которые ещё не получили делитель.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по правилу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продолжается только до тех простых чисел, квадрат которых не превышает 1000. Дальше новые вычёркивания уже не нужны, потому что все составные числа найдены.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список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работы решета остаются все простые числа от 2 до 1000. Их ровно 168, и этот способ помогает найти их быстрее, чем проверять каждое число отдельно.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простые и составные числа выглядят рядом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числа подряд
</a:t>
            </a:r>
            <a:pPr algn="ctr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29 и 31 — простые, а 30 — составное. На таком коротком фрагменте хорошо видно, что простота не зависит от того, стоит ли число рядом с простым соседом. Важен только набор его делителей.
</a:t>
            </a:r>
            <a:endParaRPr lang="en-US" sz="1384" dirty="0"/>
          </a:p>
        </p:txBody>
      </p:sp>
      <p:sp>
        <p:nvSpPr>
          <p:cNvPr id="8" name="Text 2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делители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чисел 49, 51 и 55 сразу находятся делители: 49 делится на 7, 51 — на 3, а 55 — на 5. Поэтому все три числа составные, хотя на первый взгляд они выглядят обычными и не слишком большими.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числа в первой сотне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182910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их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промежутке от 1 до 100 простых чисел всего 25. Это значит, что почти каждое четвёртое число в начале ряда требует отдельной проверки на делимость.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182910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числу 100 ближе всего стоят простые 73, 79, 83, 89 и 97. Они показывают, что простые числа сохраняются и возле конца первой сотни.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217727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промежутки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простые числа идут почти подряд: 2 и 3, 3 и 5, 11 и 13, 17 и 19. Такие соседние пары особенно хорошо заметны на числовой прямой.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7727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числового ряда простые встречаются чаще, поэтому здесь легче увидеть закономерности. Это помогает тренироваться в поиске простых чисел и понимать их распределение.
</a:t>
            </a:r>
            <a:endParaRPr lang="en-US" sz="125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числа от 101 до 200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48213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Меньше, но не мало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интервале 101–200 находится 21 простое число. Их меньше, чем в первой сотне, однако они по-прежнему регулярно встречаются среди трёхзначных чисел.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96088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первых простых в этом диапазоне — 101, 103, 107, 109 и 113. В конце интервала выделяется 199, который тоже остаётся простым.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443963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диапазон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отрезок подтверждает, что простые числа не исчезают при переходе к большим числам. Просто расстояния между ними становятся заметнее, а поиск требует больше внимания.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чисел можно найти в самом конце диапазона до 1000.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перед числом 1000 простые числа продолжают встречаться: 883, 887, 907, 911, 919, 929, 937, 941, 947, 953, 967, 971, 977, 983, 991 и 997.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простых чисел в диапазоне 901–1000; школьная таблица простых чисел до 1000.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769948"/>
            <a:ext cx="4336500" cy="13838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свойства простых чисел до 1000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важные признаки простых чисел и помогает быстро отличать их от составных.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простых чисел есть чёткие признаки, которые упрощают проверку. Они помогают узнавать простые числа быстрее и замечать закономерности в их расположении.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простого числа и примеры простых чисел до 1000.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950" y="1046035"/>
            <a:ext cx="246600" cy="197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6050" y="1027075"/>
            <a:ext cx="2352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8650" y="3087785"/>
            <a:ext cx="246600" cy="1972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58250" y="3025325"/>
            <a:ext cx="176400" cy="235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простых чисел-близнецов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Близкое соседство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Парами-близнецами называют простые числа, между которыми разница равна 2. Такие числа стоят очень близко друг к другу и часто легко запоминаются.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до 1000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1000 есть и другие пары: 29 и 31, 41 и 43, 59 и 61, 71 и 73. Это подтверждает, что близкие простые встречаются не только в самом начале.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начала ряда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ранних пар встречаются 3 и 5, 5 и 7, 11 и 13, 17 и 19. Они хорошо показывают, что простые числа могут идти почти подряд.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для вывода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Пары-близнецы помогают увидеть, что простые числа распределены неравномерно. Иногда между ними большие промежутки, а иногда они появляются почти рядом.
</a:t>
            </a:r>
            <a:endParaRPr lang="en-US" sz="12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доля простых чисел на больших промежутках
</a:t>
            </a:r>
            <a:endParaRPr lang="en-US" sz="2241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удобно сравнить не сами числа, а их долю в разных частях диапазона. Это показывает общий спад плотности простых чисел.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по числовому ряду, тем меньше доля простых. Простые числа встречаются реже, но полностью не исчезают.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простых чисел в интервалах 1–250, 251–500, 501–750, 751–1000 по списку простых чисел до 1000.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составных чисел на простые множители
</a:t>
            </a:r>
            <a:endParaRPr lang="en-US" sz="2437" dirty="0"/>
          </a:p>
        </p:txBody>
      </p:sp>
      <p:sp>
        <p:nvSpPr>
          <p:cNvPr id="7" name="Text 1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как дерево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составное число можно расколоть на более простые множители, как ветки дерева. Внизу всегда останутся только простые числа, потому что дальше делить уже не получится. Так 36 превращается в 2, 2, 3 и 3.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простые множители показывает скрытую структуру числа. Для 84 получаем 2, 2, 3 и 7, а для 91 — 7 и 13. Эти записи доказывают, что простые числа лежат в основе всех составных.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000" y="1908850"/>
            <a:ext cx="2058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76975" y="1908850"/>
            <a:ext cx="1764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94550" y="1908850"/>
            <a:ext cx="205800" cy="235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41525" y="1908850"/>
            <a:ext cx="176400" cy="235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44400" y="1908850"/>
            <a:ext cx="235200" cy="235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простые числа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9600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Шифрование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простые числа используют в криптографии, потому что их трудно разложить на множители. Это делает передачу данных более защищённой.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2241875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простые числа помогают быстро определять, на что делится число, и выбирать удобные способы вычислений без лишних проб.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974150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НОД и НОК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поиске наибольшего общего делителя и наименьшего общего кратного простые числа позволяют разложить числа на множители и увидеть общие части.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706425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числителя и знаменателя на простые множители помогает сокращать дроби аккуратно и без ошибок, особенно в более длинных примерах.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8700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вычислений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понимать свойства простых чисел, легче замечать неверные ответы и проверять результаты. Поэтому эта тема полезна не только в теории, но и на практике.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простыми числами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число 1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 часто по ошибке называют простым, но это неверно. У простого числа должно быть ровно два делителя, а у единицы только один.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2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забывают, что 2 — простое число, хотя оно единственное чётное простое. Все остальные чётные числа больше 2 сразу являются составными.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7271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слишком много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простоты не нужно искать делители до самого числа. Достаточно проверять только числа, не превосходящие квадратный корень из него.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8034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нечётность с простотой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нечётное число простое. Например, 9, 15, 21 и 27 нечётные, но все они делятся на другие числа и потому составные.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простых числах до 1000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числа — это основа делимости и разложения на множители. До 1000 их 168, а умение находить их помогает быстро решать задачи, проверять ответы и понимать строение натуральных чисел.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2026-05-29T23:54:07Z</dcterms:created>
  <dcterms:modified xsi:type="dcterms:W3CDTF">2026-05-29T23:54:07Z</dcterms:modified>
</cp:coreProperties>
</file>