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прессы в жизни общества: от истории до современных цифровых СМИ.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Пресса Британии и других стран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печатных СМИ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газеты в Европе появились в XVII веке, включая британскую Weekly News в 1622 году. Пресса стала основой общественного диалога и гражданской активности, сочетая традиционные и цифровые формы.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пресса включает ежедневные издания, воскресные газеты и еженедельные журналы с разными жанрами и темами для широкой аудитории.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издания ('quality papers') предлагают глубокий анализ, в отличие от более легких и сенсационных таблоидов, ориентированных на массового 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изданий предусмотрены специальные разделы для молодежи и тематические выпуски, что расширяет охват читателей с разными интересами.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британской прессы: газеты и журналы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британские газеты и их особенности
</a:t>
            </a:r>
            <a:endParaRPr lang="en-US" sz="2754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Times: классика качественной прессы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известно строгим стилем подачи новостей и аналитикой. The Times сохраняет статус одного из самых влиятельных и уважаемых источников в стране.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делает акцент на правах человека и проблемах экологии, выступая за прогрессивные изменения в обществе и политике.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Guardian: либеральный взгляд на мир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поддерживает предпринимательские инициативы и традиционные ценности, обращая внимание на экономические и политические темы с консервативной точки зрения.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Daily Telegraph: консервативная перспектива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крупнейшим в стране тиражом около 1,2 миллиона, газета выделяется яркими заголовками и сенсационными новостями, включая активное освещение спорта.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Sun: популярный таблоид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90523"/>
            <a:ext cx="4684800" cy="1949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таблоидов и качественных газет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стиле, содержании и аудитории популярных британских печатных изданий.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Таблоиды придают значение сенсациям и массовости, качественные газеты — глубине и достоверности.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ABC,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в Британии выступает как 'четвертая власть', контролируя действия правительства и способствуя прозрачности общества.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освещение коррупции и социальных проблем формирует информированную и активную гражданскую позицию среди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инициируют общественные дискуссии и влияют на общественное мнение, поддерживая демократические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журналистики в британском обществе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журналы Британии: жанры и аудитория
</a:t>
            </a:r>
            <a:endParaRPr lang="en-US" sz="2511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Economist: экономический и мировой анализ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Авторитетное еженедельное издание с глубокими статьями, посвящёнными экономике и международной политике, привлекает в основном взрослую аудиторию с высоким уровнем образования.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Vogue UK: мода и культура молодежи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освещает последние тренды в индустрии моды и культуре, ориентируясь на молодое поколение и творческие сообщества.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Geographic: наука и природа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предлагает материалы о науке, природе и путешествиях, вызывая интерес как у молодежи, так и взрослых читателей.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британских СМИ
</a:t>
            </a:r>
            <a:endParaRPr lang="en-US" sz="3016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активного увеличения числа онлайн-изданий и цифровых подписчиков в Великобритании.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Independent полностью переходит на цифровой формат, демонстрируя смену медийных приоритетов.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2016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News расширяет интернет-журналистику, включая мультимедийное освещение и интерактивные платформы.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играют ключевую роль в формировании новостных трендов и обратной связи с молодежной аудиторией.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тиражей печатных изданий в Британии (2010-2023)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подписок за этот период сопровождался значительным падением тиражей бумажных газет.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потребления новостей в сторону цифровых платформ усиливается, особенно среди молодежи.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Press Gazette,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создания газетной статьи в Британии
</a:t>
            </a:r>
            <a:endParaRPr lang="en-US" sz="306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публикации и откликов читателей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зарубежные СМИ: примеры и специфика
</a:t>
            </a:r>
            <a:endParaRPr lang="en-US" sz="2531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1851 году, The New York Times стала стандартом качественной журналистики в США. Газета охватывает широкий спектр тем, от политики до культуры, сочетая глубокий анализ с достоверными репортажами.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New York Times – символ американской прессы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 Monde — голоса Франции через призму аналитики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издание известно своей независимостью и серьезной аналитикой. Le Monde уделяет особое внимание общественным вопросам и международным событиям, отражая европейскую точку зрения.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газета Баварии, Süddeutsche Zeitung, сочетает региональные новости с федеральными и международными темами. Она поддерживает высокий уровень журналистских расследований и культурных обзоров.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Süddeutsche Zeitung – немецкое качество и глубина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ежедневные газеты мира: тираж и страна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тиражи крупнейших ежедневных газет из Великобритании, США, Японии и Германии, отражая разнообразие читательских привычек и масштабы рынка прессы.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WAN-IFRA,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тираж у японской Asahi Shimbun, что объясняется большой аудиторией и традицией чтения печатной прессы в Японии.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издания отличаются ярко выраженной редакционной позицией и склонностью к полемике, что формирует активное общественное обсуждение.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национальной прессы: Британия vs США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пресса стремится к более объективному и сбалансированному освещению событий, уделяя особое внимание расследовательской журналистике.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британские газеты зачастую более откровенно выражают политическую принадлежность, в отличие от американского стремления к нейтральности в подаче.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прессы на формирование мнения подростков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разделы в СМИ освещают актуальные темы – музыку, экологию и общественные вопросы, что способствует развитию критического мышления у подростков.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аудитории подростков в цифровых изданиях подтверждает важность прессы в формировании жизненных взглядов и активной социальной позиции молодежи.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является основным источником финансирования СМИ, с объемом более £2,5 млрд в 2022 году для печатных и онлайн-изданий.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используются традиционные объявления, нативная реклама и спецпроекты, адаптированные под разную аудиторию и форматы.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защите подростков от нежелательного рекламного воздействия, что регулируется внутренними и законодательными нормами.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в британской прессе: особенности и объемы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регулирование прессы в Британии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организация IPSO следит за соблюдением журналистских стандартов и рассматривает жалобы на нарушения.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клевете и защите личных данных обеспечивают ответственность СМИ и защиту гражданских прав.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нарушения предусмотрены штрафы и публичные разбирательства, поддерживающие доверие общества к прессе.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обязаны уважать право на неприкосновенность частной жизни, обеспечивая этическую журналистику.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прессы: фейки и достоверность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способствуют быстрому распространению ложных новостей, снижая доверие к традиционным СМИ.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внедряют системы проверки фактов и службы для выявления и борьбы с дезинформацией.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скоростью подачи новостей и качеством информации становится ключевой задачей журналистики.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помогают подросткам развивать навыки критического мышления и отличать надежные источники.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читательской аудитории британской прессы по возрасту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использует цифровые медиа, предпочитая мобильные устройства для чтения новостей в отличие от старших возрастных групп.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привлекают молодых читателей, что требует адаптации контента и каналов распространения для разных поколений.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Ofcom,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4701"/>
            <a:ext cx="2006700" cy="19871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900" y="1174701"/>
            <a:ext cx="2006700" cy="19871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00" y="1174701"/>
            <a:ext cx="2006700" cy="19871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500" y="1174701"/>
            <a:ext cx="2006700" cy="19871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британских и зарубежных СМИ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8600" y="3247153"/>
            <a:ext cx="2006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мультимедийных форматов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8600" y="3808850"/>
            <a:ext cx="20067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Видео-новости и подкасты становятся неотъемлемой частью контента. СМИ инвестируют в интерактивность и визуальные технологии для привлечения аудитории.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029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Платные подписки и микроплатежи расширяют финансовые возможности редакций, снижая зависимость от рекламы и повышая качество материалов.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500275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модели монетизации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472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Партнерства с социальными сетями и стриминговыми сервисами помогают расширять охват и вовлекать молодое поколение.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472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цифровыми платформами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7915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обработки информации и генерация контента трансформируют редакционные процессы, открывая новые возможности для журналистики.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7915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искусственного интеллекта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пресса играет ключевую роль в образовании и формировании взглядов подростков, объединяя традиционные и цифровые форматы для развития гражданской ответственности.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прессы для нового поколения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2026-05-07T16:18:29Z</dcterms:created>
  <dcterms:modified xsi:type="dcterms:W3CDTF">2026-05-07T16:18:29Z</dcterms:modified>
</cp:coreProperties>
</file>