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check: ключевые значения и школьный контекст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Поймите ключевые значения check и уверенно читайте живой английский.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check важна для 11 класса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check часто встречаются в экзаменационных текстах и разговорной речи. Их смысл меняется от частицы, поэтому важно видеть контекст и не полагаться на буквальный перевод.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out: выезд, просмотр и интерес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из отеля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буквальном значении check out означает оформить выезд, например из гостиницы или другого места проживания. В таких ситуациях выражение связано с завершением пребывания и административной процедурой.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что-то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check out часто значит «посмотреть», «оценить», «обратить внимание». Так говорят о статье, видео, сайте или новости, когда хотят привлечь интерес собеседника.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определяет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phrasal verb может звучать по-разному в зависимости от ситуации. В учебном тексте check out читается через соседние слова, тему абзаца и общую коммуникативную задачу.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in: регистрация и сообщение о себе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регистрации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 чаще всего связано с прибытием и регистрацией: в отеле, в аэропорту или на мероприятии. Это одно из самых узнаваемых выражений в теме путешествий и сервисных ситуаций.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отметка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приложениях и системах check in может обозначать отметку о прибытии или фиксацию присутствия. Такое употребление особенно заметно в цифровой среде и онлайн-сервисах.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Связаться и 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check in with someone означает коротко связаться с человеком и уточнить, как у него дела. В этом значении выражение звучит более личностно и заботливо.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различать регистрацию и краткую проверку состояния. Внешне формы похожи, но смысл меняется от ситуации: поездка, приложение или личный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05301"/>
            <a:ext cx="4646100" cy="16602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phrasal verbs с check: сравнение значений
</a:t>
            </a:r>
            <a:endParaRPr lang="en-US" sz="248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лексики по phrasal verbs с check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сопоставление помогает увидеть, как частица задаёт точный смысл выражения.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общем смысле проверки частица меняет действие: прибытие, просмотр или завершение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off: отмечать выполненное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галочку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off означает пометить пункт как выполненный, вычеркнуть его из списка или отметить завершённое действие. Это очень удобная формула для описания прогресса.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часто встречается в списках дел, учебных планах и контрольных листах. В школьной среде оно помогает показать последовательное выполнение заданий и видимый результат.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check off употребляется с словами list, items, tasks и steps. Такие сочетания сразу подсказывают, что речь идёт о порядке, структуре и завершении отдельных пунктов.
</a:t>
            </a:r>
            <a:endParaRPr lang="en-US" sz="1393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check off полезен не только как лексика, но и как способ организовать работу. Это выражение естественно звучит в подготовке к экзаменам и проектам.
</a:t>
            </a:r>
            <a:endParaRPr lang="en-US" sz="13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наиболее заметны формы, связанные с поездками и повседневными действиями; они быстрее запоминаются благодаря частому употреблению в реальных ситуациях.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значения с check в повседневном английском
</a:t>
            </a:r>
            <a:endParaRPr lang="en-US" sz="191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бытовой контекст, тем выше частотность. Check back встречается реже, потому что зависит от ожидания ответа или нового шага.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 типичных контекстов употребления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over: перепроверить и просмотреть внимательно
</a:t>
            </a:r>
            <a:endParaRPr lang="en-US" sz="1945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over означает быстро, но внимательно просмотреть текст, ответ, письмо или документ. Это не глубокий анализ, а аккуратная перепроверка перед сдачей или отправкой.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выражение особенно полезно перед контрольной, сочинением или тестом. Оно помогает описать финальный просмотр работы, когда ученик ищет ошибки и уточняет детали.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объектом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check over требует прямого дополнения: check over the essay, check over the answers, check over the form. Объект показывает, что именно нужно просмотреть.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это может звучать как «перепроверить», «просмотреть на ошибки» или «пробежать глазами». Выбор перевода зависит от того, насколько тщательно нужно проверить материал.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значение check по контексту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ситуациях употребления и помогает быстро выбрать перевод.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заметил, что друг пропустил тренировку, и решил check up on him after school. Сообщение было коротким и спокойным: не контроль, а человеческое внимание. В таких ситуациях выражение звучит мягко и по-доброму.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которому написали вечером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дома одни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несколько раз за вечер wanted to check up on the kids, пока они делали домашнее задание. Здесь phrasal verb передаёт заботу, безопасность и лёгкое наблюдение. Именно поэтому он часто встречается в семейной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up on: забота, наблюдение и контроль состояния
</a:t>
            </a:r>
            <a:endParaRPr lang="en-US" sz="16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back и check with: повторное уточнение и согласование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нужен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информации пока недостаточно, говорят check back: вернуться к вопросу позже, чтобы уточнить результат, новость или решение.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необходимость согласовать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зависит от другого человека, используется check with. Это помогает уточнить мнение, получить разрешение или сверить данные.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корректное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часто встречаются в учебной и рабочей речи: check back tomorrow, check with the teacher, check with your parents.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449" y="1515502"/>
            <a:ext cx="3161103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употребляются phrasal verbs с check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тематическая классификация лексики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использования помогают быстро запомнить значение и выбрать нужную конструкцию в речи и тексте.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phrasal verb легче всего угадывается по ситуации: поездка, учёба, работа или разговорная речь задают правильный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1532833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особенности: с объектом и без объекта
</a:t>
            </a:r>
            <a:endParaRPr lang="en-US" sz="192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требуют объекта: check off the items, check over the essay, check up on a friend. Без него конструкция звучит неполно и теряет точность смысла.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прямым дополнением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выражения закреплены за ситуацией и часто употребляются с местом или временем: check in at the hotel, check out at noon. Здесь предлог важен для грамматической правильности.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обстоятельством места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check особенно важно следить за частицей и следующим словом, потому что именно они задают модель предложения и помогают отличить близкие по форме выражения.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после глагола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phrasal verbs допускают разные конструкции в зависимости от контекста. Поэтому полезно запоминать не только перевод, но и типичную грамматическую рамку употребления.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моделей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не из-за незнания слова check, а из-за выбора частицы и неправильного чтения контекста.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употреблении check
</a:t>
            </a:r>
            <a:endParaRPr lang="en-US" sz="248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выражения по форме, тем выше риск смешения; надёжнее всего помогает связка «ситуация + управление + перевод».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классификация типичных ошибок в учебной практике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check в реальной речи
</a:t>
            </a:r>
            <a:endParaRPr lang="en-US" sz="2275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особенно полезны сочетания check-in desk и check-out time: они помогают быстро ориентироваться в гостинице и понимать объявления без лишнего перевода.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среде часто встречаются check over homework и check-off list. Эти выражения описывают проверку, самоконтроль и постепенное выполнение задач.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check with the teacher и check back later звучат естественно в переписке и на занятиях, когда нужно уточнить решение или дождаться ответа.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онлайн-сервисах check out this page или check in quickly передают короткое, понятное действие, поэтому легко переходят в повседневную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 с check в живом английском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обратить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out this video — короткая разговорная фраза, которая обычно означает «посмотри это». Она звучит естественно в рекомендациях, комментариях и дружеском общении.
</a:t>
            </a:r>
            <a:endParaRPr lang="en-US" sz="1171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 прибытие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check in at 3 p.m. — нейтральное выражение о заселении или регистрации. Оно чаще встречается в поездках, на стойке отеля или в аэропорту.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check over your answers — вежливая формула для учебной ситуации. Она помогает попросить ещё раз просмотреть задания и исправить возможные ошибки.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need to check up on my brother — выражение передаёт интерес к самочувствию или безопасности. В нём чувствуется внимание, а не формальный контроль.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вопросу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check back tomorrow — удобная фраза для ожидания ответа или обновления информации. Она часто используется, когда решение ещё не окончательно.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52" y="1531350"/>
            <a:ext cx="3315095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Мини-словарь: шесть ключевых phrasal verbs с check
</a:t>
            </a:r>
            <a:endParaRPr lang="en-US" sz="246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помогает быстро сопоставить форму, значение и типичный контекст употребления.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универсальные формы — check in и check out; остальные точнее привязаны к ситуации и поэтому требуют большего внимания к контексту.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выражений достаточно, чтобы закрыть основную часть темы.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понимания достаточно выучить несколько форм и связывать их с типичной ситуацией, а не только с переводом.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итоговым повторением
</a:t>
            </a:r>
            <a:endParaRPr lang="en-US" sz="2105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 прибытие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 относится к приезду, заселению или официальной регистрации. Эта форма особенно частотна в поездках и в ситуациях, где важно подтвердить присутствие.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и 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out объединяет два близких значения: покинуть место и внимательно посмотреть на что-то новое. Контекст помогает понять, идёт ли речь об отъезде или интересе.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off и check over связаны с выполнением и перепроверкой. Первое показывает завершение пункта, второе — внимательное повторное чтение или просмотр.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up on, check back и check with описывают заботу, ожидание ответа и согласование. Эти формы особенно полезны в общении с людьми и в учебных ситуациях.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задаёт частица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частица после check меняет значение всей конструкции. Поэтому при чтении и переводе важно учитывать не только глагол, но и ближайший контекст.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одна основа check — несколько точных значений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check образуют небольшую, но очень практичную систему. Если запоминать их через контекст, грамматику и типичные ситуации, английская речь становится точнее и естественнее.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2026-05-31T17:38:48Z</dcterms:created>
  <dcterms:modified xsi:type="dcterms:W3CDTF">2026-05-31T17:38:48Z</dcterms:modified>
</cp:coreProperties>
</file>