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за три моря» в сокращении: путешествие Афанасия Никитина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пересказ дорожных записок тверского купца о пути в Индию и возвращении.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Никитин — купец из Твери, отправившийся в путешествие примерно в 1468 году. В ту эпоху Русь жила княжествами, а торговля связывала её с Востоком через Волгу, Каспий и Персию. Текст построен как личные путевые заметки очевидца.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 и автор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за три моря» считается одним из первых русских описаний дальних стран: автор называет города, рассказывает о товарах и ценах, фиксирует быт, обычаи и религии.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ценен тем, что в нём много деталей, проверяемых самой жизнью: путешественник смотрит на мир вокруг внимательно, как на большую карту, где всё нужно понять.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XV века чужая реальность раскрывается через сравнение с родной землёй: удивление быстро сменяется наблюдением, а выводы рождаются из личного опыта и разговоров с людьми.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Афанасия Никитина: Русь — Восток — Индия —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 запискам путешественника: морские переходы, торговые остановки и дорога; финал — смерть близ Смоленска в 1472 году.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Тверь: начало пути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Купец уходит за новыми связями
</a:t>
            </a:r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покидает родной город как торговый человек: он рассчитывает на прибыль и на знакомства, которые могут открыть новые рынки. В его решении есть деловой расчёт — как у современного предпринимателя, отправляющегося на выгодные переговоры.
</a:t>
            </a:r>
            <a:endParaRPr lang="en-US" sz="191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дорога: судно, пошлины и помощь попутчиков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этапы пути проходили по русским рекам. Для такого путешествия важны суда, пошлины, безопасность и поддержка попутчиков. Даже короткая остановка могла решить, успеет ли отряд вовремя и насколько спокойно пройдёт маршрут.
</a:t>
            </a:r>
            <a:endParaRPr lang="en-US" sz="17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Никитина показывает: приходилось полагаться на попутные караваны и товарищей, быстро перестраиваться и быть смелым, чтобы не потерять время и груз.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 Волге и через Каспийское море требовал выдержки: он был долгим, а остановки зависели от обстоятельств и наличия подходящих судов.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встречаются упоминания разбойников, сборов и задержек. Это подчёркивает, что торговая поездка не была «просто перемещением» — она постоянно сталкивалась с риском.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дороги по Волге и Каспию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участки на маршруте особенно «вытягивали» поездку по времени и делали её самым рискованным этапом пути.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подчёркивает логику путешествия: автор последовательно проходит разные типы пути — речной, сухопутно-торговый и морской.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— структура маршрута и выделение трёх ключевых зон в сокращённом изложении по тексту «Хождение за три моря».
</a:t>
            </a:r>
            <a:endParaRPr lang="en-US" sz="80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пути: Русь, Персия, Индия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 товары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замечает, как устроены торговые места: что продают, как общаются покупатели и продавцы, чем отличается местный выбор от привычного. Такие детали делают описание «живым» и конкретным.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повседневные правила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обращает внимание на непривычную одежду, украшения и манеры людей. В его записях чужой уклад не исчезает «в общем виде», а виден через конкретные бытовые наблюдения.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обычаи городов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отражены различия в речи и местных обычаях: как люди ведут разговоры, как строят день, к кому обращаются и как относятся к торговле. Это помогает понять быт изнутри.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глазами путешественника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 записках Афанасия Никитина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показана как жаркая, богатая и необычная страна: Никитина поражают шумные рынки, непривычная еда и яркая одежда. Он подробно отмечает множество обычаев и то, как живёт городская жизнь.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климат и природа, а также животные и религиозная жизнь. Богатство городов подчёркивается через детали повседневности, поэтому рассказ кажется не слухом, а наблюдением очевидца.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507472"/>
            <a:ext cx="7101300" cy="38430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удивило Никитина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«Хождении за три моря» чужая страна раскрывается через бытовые детали и почему это делает текст убедительным.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мир становится понятнее благодаря конкретным деталям: еда, одежда, вера, торговля и природа вместе складываются в цельный образ страны.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4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логика наблюдений отражают ключевые темы сокращённого пересказа «Хождение за три моря».
</a:t>
            </a:r>
            <a:endParaRPr lang="en-US" sz="9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«Хождении» слышна живая разговорная манера: Никитин пишет так, будто ведёт беседу с читателем, фиксируя дорожные наблюдения и бытовые мелочи без лишней торжественности.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встречаются церковнославянские формы, которые придают тексту звучание книжной традиции и помогают передать размышления о судьбе, вере и испытаниях, выпавших путешественнику.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 рассказе заметны слова восточного происхождения: они отражают встречи с чужими рынками, товарами и обычаями, поэтому язык становится «следом» реальных впечатлений.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смешение делает стиль необычным и ценным: по тексту можно понять, как говорили и писали в эпоху Никитина, и как русский купец осмыслял дальний мир.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рассказ Афанасия Никитина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дорожного дневника: от фактов пути к наблюдениям, сопоставлениям и духовным размышлениям.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остаётся православным человеком и в пути сталкивается с другими религиями — мусульманским и индуистским миром. Его взгляд внимателен, но духовная опора не исчезает.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вера становится не просто «наблюдением», а испытанием вдали от дома. Через внутренний выбор и чувство связи с родной традицией путешествие приобретает особую глубину.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звучат молитвенные обращения и размышления об обрядах, которые он видит вокруг. Так читатель понимает: для автора важны не только товары и города, но и смысл происходящего.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веры и внутреннего выбора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Никитин не создаёт строгих научных таблиц, он постоянно связывает впечатления о природе, быте и вере с тем, как устроена жизнь людей и торговля.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ключевые различия особенно ярко проявляются в торговле, религиозной жизни и повседневных деталях, из-за чего «чужой мир» кажется многогранным.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7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описаний из «Хождения за три моря» (качественная оценка признаков по тексту).
</a:t>
            </a:r>
            <a:endParaRPr lang="en-US" sz="1078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Руси и Индии в тексте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1472 (и далее)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завершается личной утратой, но сам текст продолжает жить: произведение сохранилось в поздних списках, благодаря чему его мысли доходят до последующих поколений.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1471–1472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продолжает обратный путь, снова проходя через Персию и районы Причерноморья. Дорога остаётся трудной, и путешествие заметно отягощено обстоятельствами пути.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1472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поворот: он умирает около Смоленска. Финал делает рассказ не просто занимательным путешествием, а свидетельством тяжёлой судьбы автора.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путешествия и его последующая литературная жизнь.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дат показывает долгий маршрут: на поездку уходят годы, а завершение связано с тяжёлыми дорожными обстоятельствами. Дальнейшее сохранение текста подтверждает его значимость.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Сведения, приводимые в учебных и справочных изданиях о «Хождении за три моря» (по традиционной хронологии).
</a:t>
            </a:r>
            <a:endParaRPr lang="en-US" sz="80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и события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Афанасия Никитина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показан как человек реального труда: он рассчитывает дорогу, ведёт наблюдения и заботится о практических вопросах. Его слова звучат по‑земному, без сказочного героизма.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переживает трудности пути, считает деньги и встречает разных людей. При этом ему важно понять чужой мир: не только «что там есть», но и как устроена жизнь в других странах.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демонстрирует уважение к другим народам. Он замечает обычаи и верования, не сводя их к насмешке, и тем самым учит относиться к чужому с человеческим пониманием.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за три моря» ценит любознательность: путешественник не проходит мимо различий, а рассматривает их внимательно. Благодаря этому читатель учится наблюдать мир, а не равнодушно его «пролистывать».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подчёркивает смелость и ответственность: дорога опасна, исход заранее неизвестен, и всё же путь продолжается. История помогает понять, что знания часто добываются трудом и риском.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текст показывает, что путешествие меняет человека: меняются мысли, сравнения и внутренний взгляд на судьбу. География дополняется опытом, который остаётся с автором и читателем надолго.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сохранить в сокращённой версии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сокращённом тексте обязательно нужен путь из Руси в Индию: он задаёт «скелет» истории и помогает понять, как складывался маршрут, какие этапы были долгими и что делало дорогу возможной.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важно сохранить главные наблюдения о жизни других стран: рынки, обычаи, детали быта и торговли. Именно эти впечатления создают эффект присутствия очевидца XV 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удержать размышления о вере и тревожный финал возвращения. Эти элементы связывают географию с личным выбором и подчёркивают подлинность судьбы путешественника.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путешествия Афанасия Никитина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за три моря» соединяет историю, географию и личные впечатления одного человека. Это важное свидетельство о дальних странах XV века и о русском купце, который подробно описал свой путь в Индию.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2026-05-15T07:45:58Z</dcterms:created>
  <dcterms:modified xsi:type="dcterms:W3CDTF">2026-05-15T07:45:58Z</dcterms:modified>
</cp:coreProperties>
</file>