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и человек в русской литературе XVIII—XIX веков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литература учит понимать человека, общество и нравственный выбор.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перемен и новых вопросов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Реформы, войны и общественные изменения XVIII—XIX веков сделали литературу особенно внимательной к человеку. Писатели всё чаще размышляли о долге, свободе, совести, чести и личной ответственности.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624" y="1377928"/>
            <a:ext cx="189000" cy="216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405048"/>
            <a:ext cx="202200" cy="161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27" y="3224997"/>
            <a:ext cx="202200" cy="1617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4351" y="3204778"/>
            <a:ext cx="202200" cy="202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литература открывает человека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09625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мир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постепенно перестаёт ограничиваться событиями и обращается к мыслям, чувствам и сомнениям героя. Человек становится интересен прежде всего как личность со своим характером и переживаниями.
</a:t>
            </a:r>
            <a:endParaRPr lang="en-US" sz="1045" dirty="0"/>
          </a:p>
        </p:txBody>
      </p:sp>
      <p:sp>
        <p:nvSpPr>
          <p:cNvPr id="13" name="Text 3"/>
          <p:cNvSpPr txBox="1"/>
          <p:nvPr/>
        </p:nvSpPr>
        <p:spPr>
          <a:xfrm>
            <a:off x="4305900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оказываются в ситуациях, где нужно решить, как поступить честно и достойно. Автор показывает не только сам выбор, но и его последствия для совести, отношений и судьбы.
</a:t>
            </a:r>
            <a:endParaRPr lang="en-US" sz="1045" dirty="0"/>
          </a:p>
        </p:txBody>
      </p:sp>
      <p:sp>
        <p:nvSpPr>
          <p:cNvPr id="14" name="Text 4"/>
          <p:cNvSpPr txBox="1"/>
          <p:nvPr/>
        </p:nvSpPr>
        <p:spPr>
          <a:xfrm>
            <a:off x="809637" y="3197874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общество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спорят с окружающим миром, не принимают несправедливость или, наоборот, подчиняются ей. Через это литература показывает, как среда влияет на человека и как человек отвечает за себя.
</a:t>
            </a:r>
            <a:endParaRPr lang="en-US" sz="1045" dirty="0"/>
          </a:p>
        </p:txBody>
      </p:sp>
      <p:sp>
        <p:nvSpPr>
          <p:cNvPr id="15" name="Text 5"/>
          <p:cNvSpPr txBox="1"/>
          <p:nvPr/>
        </p:nvSpPr>
        <p:spPr>
          <a:xfrm>
            <a:off x="4305900" y="319787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и воспитание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важны любовь, сострадание, стыд, гордость и доброта. Не меньшее значение имеет воспитание: именно оно помогает понять, почему герой действует так, а не иначе.
</a:t>
            </a:r>
            <a:endParaRPr lang="en-US" sz="104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88" y="0"/>
            <a:ext cx="312427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в русской литературе редко бывает просто фоном. Он помогает понять состояние героя: спокойствие, тревогу, одиночество или надежду.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Пушкина природа часто связана со свободой и гармонией, у Лермонтова — с внутренним напряжением, а у Тургенева — с красотой и хрупкостью жизни.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отражение настроения и смысла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литературных направлений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новое направление расширяло представление о человеке и его месте в мире.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к XIX веку, тем сильнее внимание к личности, чувствам и социальной правде.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литературы; схема развития направлений XVIII—XIX веков.
</a:t>
            </a:r>
            <a:endParaRPr lang="en-US" sz="7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XVIII века: порядок, разум, долг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Классицизм требовал строгих правил, ясной композиции и высоких тем. В центре внимания был не частный человек, а гражданин, полезный государству и обществу.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одах Ломоносова и Державина особенно ценятся честь, служение отечеству и сила характера. Герой должен быть разумным, достойным и верным своему долгу.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этого времени учит видеть в человеке не только чувства, но и ответственность. Его значение определяется тем, как он служит общему благу и закону.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сентиментализм открыл ценность чувств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XVIII века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начинают обращать больше внимания на переживания обычного человека. Важными становятся искренность, сострадание и способность откликаться на чужую боль.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300355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М. Карамзин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Карамзин делает внутренний мир героя главным предметом изображения. В его произведениях ценятся доброта, тонкость чувств и человечность, а не высокое положение в обществе.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57371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«Бедная Лиза»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показывает, что нравственная ценность человека не зависит от его происхождения. Лиза запоминается читателю своей душевной чистотой, доверчивостью и способностью любить.
</a:t>
            </a:r>
            <a:endParaRPr lang="en-US" sz="10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842274"/>
            <a:ext cx="4794300" cy="16286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и мир в разных литературных направлениях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менялся образ человека в литературе от правил и долга к живой внутренней жизни.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героя становится всё более сложным: литература интересуется не только поступком, но и мотивами человека.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литературы
</a:t>
            </a:r>
            <a:endParaRPr lang="en-US" sz="7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3350" y="3566887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противоположностей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романтизме мир делится на контрасты: идеал и действительность, небо и земля, свобода и ограничение. Такой приём помогает показать внутреннюю борьбу героя и его тоску по совершенству.
</a:t>
            </a:r>
            <a:endParaRPr lang="en-US" sz="1057" dirty="0"/>
          </a:p>
        </p:txBody>
      </p:sp>
      <p:sp>
        <p:nvSpPr>
          <p:cNvPr id="5" name="Text 1"/>
          <p:cNvSpPr txBox="1"/>
          <p:nvPr/>
        </p:nvSpPr>
        <p:spPr>
          <a:xfrm>
            <a:off x="443350" y="2352976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Герой, который не похож на других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Романтический герой часто чувствует себя одиноким и непонятым. Он стремится к свободе, мечте и сильному чувству, даже если реальная жизнь не даёт ему счастья.
</a:t>
            </a:r>
            <a:endParaRPr lang="en-US" sz="10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70000"/>
            <a:ext cx="5376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Романтизм: одиночество, мечта, бунт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конфликт героя и мира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типичный путь героя в произведениях Пушкина, Гоголя, Лермонтова, Толстого и Достоевского.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Пушкин: свобода и ответственность человека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«Евгении Онегине» Пушкин показывает героя, который образован и умен, но не умеет вовремя принять верное решение и отвечает за упущенное счастье.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Татьяна и Онегин раскрывают тему нравственного выбора: свобода важна, но она не освобождает человека от долга перед другим и перед собой.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«Капитанской дочке» особенно заметны честь, верность слову и милосердие: Петр Гринев сохраняет достоинство даже в опасных обстоятельствах.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88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убеждает, что настоящая свобода невозможна без совести, ответственности и уважения к человеческому достоинству.
</a:t>
            </a:r>
            <a:endParaRPr lang="en-US" sz="9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Гоголь: мир как испытание совести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«Ревизоре» смешные и нелепые события разоблачают страх, ложь и привычку жить ради чинов и внешнего впечатления, а не ради правды.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«Шинели» Гоголь показывает, как равнодушие общества делает человека беззащитным и униженным, лишая его чувства собственного достоинства.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комическим у Гоголя всегда стоит серьёзный вопрос: способен ли человек не потерять совесть, когда вокруг царят безразличие и духовная пустота.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русской литературы XIX века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века показывает не только сильные события, но и внутренние переживания героя, которые часто незаметны на первый взгляд.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писатели обращаются к совести и свободе: именно они сильнее всего связаны с моральным выбором человека.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школьному курсу литературы XVIII—XIX веков
</a:t>
            </a:r>
            <a:endParaRPr lang="en-US" sz="7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725" y="1675625"/>
            <a:ext cx="303450" cy="346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9792" y="1675625"/>
            <a:ext cx="303450" cy="34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158" y="1686575"/>
            <a:ext cx="324900" cy="32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7233" y="1719065"/>
            <a:ext cx="324900" cy="25992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черты героя у Лермонтова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Лермонтова часто чувствует разрыв с людьми и не находит места в мире, где его ум и сила не приносят душевного покоя.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459081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конфликт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Печорин умен, наблюдателен и смел, но его поступки нередко противоречат его мыслям, поэтому он сам становится для себя испытанием.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4648162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Стремление к идеалу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Романтический герой мечтает о высокой цели, однако реальность мешает ему обрести гармонию, и это усиливает чувство неудовлетворенности.
</a:t>
            </a:r>
            <a:endParaRPr lang="en-US" sz="1057" dirty="0"/>
          </a:p>
        </p:txBody>
      </p:sp>
      <p:sp>
        <p:nvSpPr>
          <p:cNvPr id="11" name="Text 5"/>
          <p:cNvSpPr txBox="1"/>
          <p:nvPr/>
        </p:nvSpPr>
        <p:spPr>
          <a:xfrm>
            <a:off x="6837243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 смысле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заставляет читателя задуматься, может ли сильная личность быть счастливой, если она не умеет жить в согласии с другими.
</a:t>
            </a:r>
            <a:endParaRPr lang="en-US" sz="10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у Тургенева: три живые картины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утро на охоте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поле, прохладный воздух и первые звуки леса создают ощущение покоя и внимательного вслушивания в мир. В такой картине человек кажется частью природы, а не ее хозяином.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среди лугов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Пыльная дорога, широкий горизонт и редкие деревья напоминают о простой жизни русской деревни. Пейзаж помогает почувствовать простор, в котором живут крестьяне и охотники.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тишина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у Тургенева особенно заметны тишина, мягкий свет и скрытая красота обычных вещей. Природа здесь не только украшает текст, но и говорит о хрупкости жизни.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9704" y="919100"/>
            <a:ext cx="4984791" cy="2037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героев у Пушкина, Гоголя, Лермонтова, Толстого и Достоевского
</a:t>
            </a:r>
            <a:endParaRPr lang="en-US" sz="1959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83838" y="371110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помогает увидеть, как меняется образ героя от чести и долга к сложной внутренней борьбе и нравственному поиску.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111162" y="3686502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случаях герой связан с нравственным испытанием, но у каждого автора оно раскрывается по-своему: через честь, унижение, одиночество, рост или раскаяние.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783850" y="31497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программа по литературе
</a:t>
            </a:r>
            <a:endParaRPr lang="en-US" sz="7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поиска нравственной правды у Толстого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94856" y="2021170"/>
            <a:ext cx="1820700" cy="13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детство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показывает, как первые впечатления, семейная среда и воспитание формируют характер человека и его представление о добре, долге и честности.
</a:t>
            </a:r>
            <a:endParaRPr lang="en-US" sz="927" dirty="0"/>
          </a:p>
        </p:txBody>
      </p:sp>
      <p:sp>
        <p:nvSpPr>
          <p:cNvPr id="9" name="Text 3"/>
          <p:cNvSpPr txBox="1"/>
          <p:nvPr/>
        </p:nvSpPr>
        <p:spPr>
          <a:xfrm>
            <a:off x="2566348" y="2021170"/>
            <a:ext cx="1820700" cy="13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жизнью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сталкиваются с войной, ошибками и тяжелым выбором, который заставляет их увидеть свои слабости и по-новому оценить людей вокруг.
</a:t>
            </a:r>
            <a:endParaRPr lang="en-US" sz="927" dirty="0"/>
          </a:p>
        </p:txBody>
      </p:sp>
      <p:sp>
        <p:nvSpPr>
          <p:cNvPr id="10" name="Text 4"/>
          <p:cNvSpPr txBox="1"/>
          <p:nvPr/>
        </p:nvSpPr>
        <p:spPr>
          <a:xfrm>
            <a:off x="4737841" y="2021170"/>
            <a:ext cx="1820700" cy="13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поворот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пережитого герой начинает искать не внешнюю славу, а правду сердца, сочувствие и простую, но честную жизнь.
</a:t>
            </a:r>
            <a:endParaRPr lang="en-US" sz="927" dirty="0"/>
          </a:p>
        </p:txBody>
      </p:sp>
      <p:sp>
        <p:nvSpPr>
          <p:cNvPr id="11" name="Text 5"/>
          <p:cNvSpPr txBox="1"/>
          <p:nvPr/>
        </p:nvSpPr>
        <p:spPr>
          <a:xfrm>
            <a:off x="6909333" y="2021170"/>
            <a:ext cx="1820700" cy="13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итог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приводит героя к мысли, что человек ценен тогда, когда умеет жить по совести, уважать других и меняться к лучшему.
</a:t>
            </a:r>
            <a:endParaRPr lang="en-US" sz="92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Достоевского человек всегда находится на грани выбора: его поступок показывает, что происходит внутри личности и к чему ведет нравственное решение.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начала — добро и зло — постоянно спорят в душе героя.
</a:t>
            </a:r>
            <a:endParaRPr lang="en-US" sz="2700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литературы; обобщение по романам Ф. М. Достоевского
</a:t>
            </a:r>
            <a:endParaRPr lang="en-US" sz="7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ценности утверждает русская классика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мотивы проходят через произведения разных жанров: от лирики и повестей до романов о судьбе человека и общества.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ценности классики — нравственная ответственность, свобода выбора и способность любить; именно они объединяют авторов разных эпох.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школьному курсу литературы XVIII—XIX веков
</a:t>
            </a:r>
            <a:endParaRPr lang="en-US" sz="7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классика: человек в поиске себя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XVIII—XIX веков учит видеть в человеке не только характер, но и совесть, выбор, чувство и способность отвечать за свои поступки перед людьми и собой.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2026-05-22T12:38:09Z</dcterms:created>
  <dcterms:modified xsi:type="dcterms:W3CDTF">2026-05-22T12:38:09Z</dcterms:modified>
</cp:coreProperties>
</file>