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30715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уравнений: базовая тема алгебры 7 класса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95126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одну пару чисел сразу из двух условий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системы уравнений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учат находить два неизвестных, если дана только часть информации. Они связывают уравнения, координаты и графики, а ещё помогают решать задачи про покупки, движение и сравнение величин без догадок и лишних вычислений.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1054" y="249925"/>
            <a:ext cx="3979893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записывают в виде ax + by = c. Здесь x и y — неизвестные, а a, b, c — числа, которые задают связь между ними.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для коэффициентов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a и b не могут быть одновременно равны нулю, иначе уравнение перестанет зависеть от переменных. Тогда оно не будет задавать прямую на плоскости.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представление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такому уравнению соответствует прямая на координатной плоскости. Это значит, что уравнение можно не только решать алгебраически, но и изображать графически.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этой прямой подходит уравнению и является его решением. Если подставить её координаты вместо x и y, получится верное равенство.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системой двух линейных уравнений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231125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объединяет два линейных уравнения с одними и теми же переменными. Они должны рассматриваться вместе, потому что решение обязано удовлетворять обоим условиям сразу.
</a:t>
            </a:r>
            <a:endParaRPr lang="en-US" sz="1423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436989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называют пару чисел, которая делает верными оба уравнения. Поэтому ответ в этой теме всегда записывают именно парой, а не одним числом.
</a:t>
            </a:r>
            <a:endParaRPr lang="en-US" sz="142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3642851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подходящей пары нет совсем, и тогда система не имеет решений. Если же подходит бесконечно много пар, оба уравнения описывают одну и ту же прямую.
</a:t>
            </a:r>
            <a:endParaRPr lang="en-US" sz="14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 системы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уравнение системы изображается на координатной плоскости своей прямой. Так становится видно, как связаны уравнения и геометрия.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пересекаются, их общая точка одновременно удовлетворяет обоим уравнениям. Именно она и является решением 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или много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имеют общих точек, а совпадающие прямые имеют их бесконечно много. По графику сразу видно, какой случай перед 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прямых и число решений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двух прямых можно определить, сколько решений имеет система.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вид системы сразу показывает, есть ли решение и сколько их.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графиков линейных уравнений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Выражаем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одного уравнения выбирают x или y и выражают её через другую переменную. Удобнее брать то уравнение, где это делается проще всего.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Подставляем во второе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выражение заменяет переменную во втором уравнении. Так система превращается в одно уравнение с одной неизвестной.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Находим вторую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уравнения находят оставшуюся переменную и получают пару чисел. Затем обязательно проверяют, подходят ли они обоим исходным уравнениям.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подстановкой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системы методом подстановки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сложения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метода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сложения применяют, когда можно убрать одну переменную, сложив или вычтя уравнения. Тогда система становится проще и сводится к одному уравнению.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это сработало, коэффициенты при одной переменной делают равными или противоположными. Иногда для этого одно или оба уравнения умножают на число.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 удобен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особенно полезен, если в уравнениях уже есть одинаковые коэффициенты. В таком случае переменная исчезает почти сразу, без длинных преобразований.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 в конце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одной переменной вторую находят подстановкой в исходное уравнение. Затем ответ записывают парой чисел и проверяют вычисления.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сложением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системы методом сложения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1054" y="249925"/>
            <a:ext cx="3979893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 системы подстановкой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Выражаем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первого уравнения уже видно, что y выражается через x: y = x + 2. Это удобно, потому что подстановка сразу сводит систему к одному уравнению с одной переменной.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во второе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Заменяем y во втором уравнении выражением x + 2 и получаем: x + (x + 2) = 10. Теперь в записи остаётся только одна неизвестная, что упрощает вычисления.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и приведения подобных членов получается 2x = 8, значит x = 4. Затем подставляем найденное значение в первое уравнение и находим y = 6.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 (4; 6) удовлетворяет обоим уравнениям системы. Такой ответ обязательно записывают в виде упорядоченной пары, чтобы было понятно, какое значение относится к каждой переменной.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 системы сложением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удобное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уравнениях 2x + y = 11 и 2x − y = 5 коэффициенты при y противоположные, поэтому при сложении переменная y исчезает сразу, без дополнительных преобразований.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левые и правые части: (2x + y) + (2x − y) = 11 + 5. Получаем 4x = 16, после чего легко найти значение неизвестного.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вторую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4x = 16 получаем x = 4. Подставляем это значение в любое исходное уравнение, например в первое, и находим y = 3.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пары (4; 3) в оба уравнения подтверждает правильность решения. Проверка особенно важна при сложении, потому что одна неточность в знаке сразу меняет результат.
</a:t>
            </a:r>
            <a:endParaRPr lang="en-US" sz="10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способ решения чаще бывает удобнее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 записи системы: иногда важна скорость, иногда — наглядность. Для тренировочных заданий полезно уметь видеть, какой приём сработает быстрее.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и сложение обычно практичнее для точного ответа; графический метод полезен для понимания, но чаще остаётся вспомогательным.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свойствам методов решения в теме «Системы линейных уравнений», учебный материал 7 класса
</a:t>
            </a:r>
            <a:endParaRPr lang="en-US" sz="7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8773" y="1592249"/>
            <a:ext cx="832125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96012" y="1592249"/>
            <a:ext cx="71325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112" y="1592249"/>
            <a:ext cx="95100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найденное решение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оба уравнения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пару чисел и подставьте её сначала в первое, затем во второе уравнение. Если оба равенства верны, решение системы записано правильно и не требует исправлений.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заметить ошибки в знаках, раскрытии скобок и арифметике. Даже если ответ выглядит убедительно, подстановка в оба выражения быстро показывает, совпадают ли левая и правая части.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к ответу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отрицательных числах и дробях легко ошибиться в записи. Поэтому в 7 классе проверка — не формальность, а обязательный шаг, который защищает от случайных неточностей.
</a:t>
            </a:r>
            <a:endParaRPr lang="en-US" sz="11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систем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затруднения удобно увидеть вместе: так легче запомнить, где нужна особая аккуратность.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темы, а с невнимательностью. Помогают поэтапная запись, контроль знаков и обязательная проверка ответа.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 «Системы линейных уравнений» в 7 классе
</a:t>
            </a:r>
            <a:endParaRPr lang="en-US" sz="7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в текстовых задачах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неизвестные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величины нужно найти: количество, цену, скорость, возраст или другое значение. Затем каждую неизвестную обозначают буквой, чтобы перевести условие задачи на язык алгебры.
</a:t>
            </a:r>
            <a:endParaRPr lang="en-US" sz="1089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два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текста выбирают две связи между величинами и записывают по ним два линейных уравнения. Важно, чтобы каждое уравнение отражало отдельную часть условия и не повторяло другое.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составления системы используют подстановку, сложение или графический способ. Выбор зависит от вида уравнений, но цель всегда одна — найти обе неизвестные одновременно и без противоречий.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Соотносим ответ с задачей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числа нужно проверить в смысле самой ситуации: подходят ли они по смыслу, не нарушают ли условие и правильно ли описывают реальный объект, покупку или движение.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системы линейных уравнений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сюжеты регулярно появляются в учебных задачах, потому что в них удобно описывать две неизвестные через два условия и получать точный численный результат.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показанные типы объединяет одна идея: система помогает связать две величины и проверить, что ответ подходит по условию задачи.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типичных сюжетов задач по теме «Системы линейных уравнений» для 7 класса
</a:t>
            </a:r>
            <a:endParaRPr lang="en-US" sz="7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уравнения, прямая и решение системы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22499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Линейное уравнение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уравнение с двумя переменными описывает множество точек на плоскости. Эти точки образуют прямую, потому что все они удовлетворяют одному и тому же условию.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4199" y="19564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записать два таких уравнения, на координатной плоскости появятся две прямые. Их положение показывает, сколько решений может иметь система.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522499" y="27455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Общая точка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двух прямых — это пара чисел, которая подходит обоим уравнениям сразу. Поэтому геометрический рисунок помогает увидеть решение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самостоятельной работой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пару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системы всегда является упорядоченная пара, а не отдельное число. Нужно помнить, какая переменная найдена первой, и не перепутать порядок записи в ответе.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удобна, если одна переменная уже выражена через другую. Сложение помогает, когда коэффициенты легко сделать одинаковыми или противоположными. Графический метод полезен для понимания.
</a:t>
            </a:r>
            <a:endParaRPr lang="en-US" sz="1124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без пропусков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следует записывать аккуратно: переносы, скобки и коэффициенты должны быть видны. Это уменьшает риск ошибок и помогает быстро найти место, где произошёл сбой.
</a:t>
            </a:r>
            <a:endParaRPr lang="en-US" sz="1163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оба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подставьте найденную пару в обе части системы. Если хотя бы одно равенство не выполняется, ответ нужно пересчитать и внимательно проверить вычисления.
</a:t>
            </a:r>
            <a:endParaRPr lang="en-US" sz="11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73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уравнений: первый уверенный шаг в алгебре
</a:t>
            </a:r>
            <a:endParaRPr lang="en-US" sz="3373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находить две неизвестные по двум условиям, выбирать удобный способ решения и обязательно проверять ответ. Именно так начинается уверенная работа с алгеброй.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2026-05-29T22:47:39Z</dcterms:created>
  <dcterms:modified xsi:type="dcterms:W3CDTF">2026-05-29T22:47:39Z</dcterms:modified>
</cp:coreProperties>
</file>