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15. The Countryside or the Big City?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две среды жизни и выбираем лучшую для подростка.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 подростков
</a:t>
            </a:r>
            <a:endParaRPr lang="en-US" sz="2647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деревней и городом связан с учёбой, переездом, профессией и качеством жизни. Тема помогает научиться сравнивать варианты, аргументировать позицию и обсуждать реальные жизненные решения на английском языке.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60772"/>
            <a:ext cx="325505" cy="2893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60772"/>
            <a:ext cx="325505" cy="289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42689"/>
            <a:ext cx="325505" cy="32550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10528"/>
            <a:ext cx="325505" cy="32550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43079"/>
            <a:ext cx="325505" cy="260404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проживания
</a:t>
            </a:r>
            <a:pPr algn="l" indent="0" marL="0">
              <a:lnSpc>
                <a:spcPct val="90000"/>
              </a:lnSpc>
              <a:buNone/>
            </a:pPr>
            <a:r>
              <a:rPr lang="en-US" sz="46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точно описывать среду: countryside, village, rural area, city, urban area, suburbs и neighbourhood. Они задают основу для сравнения разных типов поселений.
</a:t>
            </a:r>
            <a:endParaRPr lang="en-US" sz="1403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и быт
</a:t>
            </a:r>
            <a:pPr algn="l" indent="0" marL="0">
              <a:lnSpc>
                <a:spcPct val="90000"/>
              </a:lnSpc>
              <a:buNone/>
            </a:pPr>
            <a:r>
              <a:rPr lang="en-US" sz="45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commute, get around easily, transport и facilities нужна, чтобы говорить о дороге, доступе к услугам и повседневном удобстве. Она особенно полезна для описания городской жизни.
</a:t>
            </a:r>
            <a:endParaRPr lang="en-US" sz="1370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 атмосфера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peaceful, crowded, noisy, spacious, pollution и fresh air помогают передать настроение места. С их помощью легко показать разницу между тишиной сельской местности и ритмом города.
</a:t>
            </a:r>
            <a:endParaRPr lang="en-US" sz="1270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и доступность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affordable, convenient, expensive и фраза pay high rent позволяют обсуждать бюджет семьи. Это важный аспект, потому что финансовые возможности часто определяют выбор места жизни.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преимуществ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have more opportunities, have access to services, face traffic jams и enjoy the fresh air помогают строить аргументы. Они делают ответ не просто описательным, а аналитическим и убедительным.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вариант не лучше во всём: выбор зависит от целей, бюджета и личных приоритетов.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Unit 15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различаются два типа среды по ключевым жизненным аспектам.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местность и город: прямое сравнение
</a:t>
            </a:r>
            <a:endParaRPr lang="en-US" sz="2166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305" y="1354071"/>
            <a:ext cx="2590141" cy="211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сельской местности: пространство, природа и спокойствие
</a:t>
            </a:r>
            <a:endParaRPr lang="en-US" sz="169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среди зелени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день часто начинается тише и спокойнее, чем в городе. За окном могут быть поля, сад или лес, а вокруг — больше воздуха и свободного пространства. Такая среда помогает меньше спешить и больше времени проводить на улице.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сообщество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населённых пунктах люди нередко лучше знают своих соседей и чаще помогают друг другу. Это создаёт ощущение доверия и уюта. Для многих семей именно такие отношения становятся важной частью комфортной жизни.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повседневность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образ жизни обычно связан с более медленным ритмом и меньшей транспортной нагрузкой. Дороги менее загружены, а шум и суета ощущаются слабее. Поэтому здесь легче отдыхать, восстанавливаться и сохранять спокойную атмосферу дома.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сельской местности: пространство, природа и спокойствие
</a:t>
            </a:r>
            <a:endParaRPr lang="en-US" sz="169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теме презентации, без точной статистики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 в большие города
</a:t>
            </a:r>
            <a:endParaRPr lang="en-US" sz="234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часто воспринимается как пространство выбора, где легче найти нужные услуги, людей и профессиональные маршруты.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связаны с работой и учёбой; остальные причины дополняют их, усиливая привлекательность города.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жизни в большом городе
</a:t>
            </a:r>
            <a:endParaRPr lang="en-US" sz="2581" dirty="0"/>
          </a:p>
        </p:txBody>
      </p:sp>
      <p:sp>
        <p:nvSpPr>
          <p:cNvPr id="10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учебных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обычно сосредоточены школы, колледжи, университеты и курсы, поэтому подростку проще выбрать подходящую образовательную траекторию и готовиться к будущей профессии без долгих поездок.
</a:t>
            </a:r>
            <a:endParaRPr lang="en-US" sz="1140" dirty="0"/>
          </a:p>
        </p:txBody>
      </p:sp>
      <p:sp>
        <p:nvSpPr>
          <p:cNvPr id="11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карьерные перспективы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предлагает больше вакансий, стажировок и подработок. Это особенно важно для старшеклассников, которые хотят раньше познакомиться с реальным рынком труда и приобрести опыт.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транспорт, интернет-сервисы, магазины и медицинские учреждения делают повседневную жизнь более удобной. Многие бытовые задачи решаются быстрее, чем в небольших населённых пунктах.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досуг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спортивные комплексы, языковые школы и музыкальные студии расширяют круг интересов подростка. Город помогает легче найти кружки и мероприятия, которые соответствуют личным увлечениям.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круг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большом городе проще встретить людей с разными взглядами, интересами и опытом. Это помогает развивать коммуникацию, чувствовать себя частью динамичной среды и быстрее учиться взаимодействию.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жизни в городе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5205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 и долгие поездки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путь до школы, секции или работы может занимать много времени. В перегруженных районах дорога становится утомительной и сокращает время на отдых, учёбу и общение с семьёй.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66751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движение, транспортный поток и высокая плотность населения создают напряжённую атмосферу. В таких условиях многим людям труднее сосредоточиться и поддерживать психологический комфорт.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007481" y="2895048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личного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густонаселённых кварталах люди чаще сталкиваются с теснотой, очередями и нехваткой тихих мест. Это особенно заметно для тех, кто ценит спокойствие и уединение.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9027" y="2895048"/>
            <a:ext cx="25572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одного города условия могут сильно различаться. Есть районы с хорошей инфраструктурой и безопасностью, но есть и менее удобные, где комфорт жизни заметно ниже.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318297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расходы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Аренда жилья, транспорт и повседневные покупки в крупном городе часто обходятся дороже. Для семей это становится серьёзным фактором, который влияет на выбор района или даже города.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выбирают место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как последовательность практических и личных критериев.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жизнь для семей и детей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Доступное жильё
</a:t>
            </a:r>
            <a:pPr algn="l" indent="0" marL="0">
              <a:lnSpc>
                <a:spcPct val="100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жильё часто обходится дешевле, чем в городе. Для семьи это означает более гибкий бюджет, возможность выбрать дом просторнее и меньше тратить на повседневные расходы.
</a:t>
            </a:r>
            <a:endParaRPr lang="en-US" sz="1396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дворы и окружающая территория обычно дают детям больше свободы для игр и движения. Родители тоже ценят ощущение простора, которое делает повседневную жизнь менее напряжённой.
</a:t>
            </a:r>
            <a:endParaRPr lang="en-US" sz="1265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3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населённых пунктах меньше шума, суеты и транспортной нагрузки. Это помогает создать дома более размеренный ритм, который многие семьи считают особенно комфортным для воспитания детей.
</a:t>
            </a:r>
            <a:endParaRPr lang="en-US" sz="1198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соседские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маленьких сообществах отношения между людьми часто становятся более личными и устойчивыми. Соседи лучше знают друг друга, чаще помогают и формируют чувство доверия и принадлежности к месту.
</a:t>
            </a:r>
            <a:endParaRPr lang="en-US" sz="12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на основе темы урока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teenagers value most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оценивают среду не только по удобству, но и по тому, насколько она поддерживает общение, активность и личную свободу.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выигрывает там, где нужны сервисы и события; деревня сильнее в тишине и пространстве.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46" y="1623544"/>
            <a:ext cx="443700" cy="3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2800" y="1643270"/>
            <a:ext cx="443700" cy="35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0306" y="1643264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446" y="33990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95190" y="3385454"/>
            <a:ext cx="368813" cy="421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Infrastructure as a decisive factor
</a:t>
            </a:r>
            <a:endParaRPr lang="en-US" sz="2800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транспорт
</a:t>
            </a:r>
            <a:pPr algn="l" indent="0" marL="0">
              <a:lnSpc>
                <a:spcPct val="90000"/>
              </a:lnSpc>
              <a:buNone/>
            </a:pPr>
            <a:r>
              <a:rPr lang="en-US" sz="4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дороги и удобные маршруты сокращают время в пути, облегчают поездки в школу, на секции и к врачам. Без этого даже небольшие расстояния превращаются в ежедневное неудобство.
</a:t>
            </a:r>
            <a:endParaRPr lang="en-US" sz="1299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интернет
</a:t>
            </a:r>
            <a:pPr algn="l" indent="0" marL="0">
              <a:lnSpc>
                <a:spcPct val="90000"/>
              </a:lnSpc>
              <a:buNone/>
            </a:pPr>
            <a:r>
              <a:rPr lang="en-US" sz="39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интернет помогает учиться, искать информацию, общаться и пользоваться цифровыми сервисами. Для сельской местности это особенно важно, потому что онлайн-доступ частично компенсирует удалённость.
</a:t>
            </a:r>
            <a:endParaRPr lang="en-US" sz="1247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обучение
</a:t>
            </a:r>
            <a:pPr algn="l" indent="0" marL="0">
              <a:lnSpc>
                <a:spcPct val="90000"/>
              </a:lnSpc>
              <a:buNone/>
            </a:pPr>
            <a:r>
              <a:rPr lang="en-US" sz="42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образования зависит не только от числа школ, но и от их оснащения, учителей и дополнительных программ. Хорошая инфраструктура расширяет выбор и повышает шансы на развитие.
</a:t>
            </a:r>
            <a:endParaRPr lang="en-US" sz="1283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помощь
</a:t>
            </a:r>
            <a:pPr algn="l" indent="0" marL="0">
              <a:lnSpc>
                <a:spcPct val="90000"/>
              </a:lnSpc>
              <a:buNone/>
            </a:pPr>
            <a:r>
              <a:rPr lang="en-US" sz="49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пункты, поликлиники и быстрая помощь особенно важны для семей с детьми. Когда услуги находятся рядом, люди чувствуют себя спокойнее и защищённее.
</a:t>
            </a:r>
            <a:endParaRPr lang="en-US" sz="1482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для жизни
</a:t>
            </a:r>
            <a:pPr algn="l" indent="0" marL="0">
              <a:lnSpc>
                <a:spcPct val="90000"/>
              </a:lnSpc>
              <a:buNone/>
            </a:pPr>
            <a:r>
              <a:rPr lang="en-US" sz="4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площадки, культурные центры и безопасные общественные места делают среду более комфортной. Именно они показывают, насколько территория подходит для повседневной жизни, а не только для работы или учёбы.
</a:t>
            </a:r>
            <a:endParaRPr lang="en-US" sz="1308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88" y="1518350"/>
            <a:ext cx="5416273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статьи расходов в городе — жильё и транспорт; в деревне обычно экономят на ежедневных тратах, но выбор услуг ограничен.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на основе общих различий городской и сельской жизни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Cost of living: where the money goes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расходы зависят не только от места жизни, но и от доступности услуг, транспорта и вариантов досуга.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Environment and health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и спокойнее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меньше шума и транспорта, поэтому легче отдыхать, высыпаться и восстанавливаться после учёбы или работы. Спокойный ритм дня часто снижает повседневное напряжение.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зоны, открытое пространство и чистый воздух поддерживают более комфортную среду для прогулок и активного отдыха. Для многих людей это напрямую связано с лучшим самочувствием.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даёт более быстрый доступ к больницам, специалистам и экстренной помощи. Это особенно важно, когда требуется диагностика, срочная консультация или регулярное наблюдение врача.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среды часто сводится к компромиссу: деревня сильнее в экологии и спокойствии, а город — в медицинской и сервисной доступности. Универсального ответа здесь не существует.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improve both the countryside and the city
</a:t>
            </a:r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территории основана на том, что базовая инфраструктура создаёт условия для образования, работы и комфортной повседневной жизни.
</a:t>
            </a:r>
            <a:endParaRPr lang="en-US" sz="2218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каждый вечер есть выбор
</a:t>
            </a:r>
            <a:pPr algn="l" indent="0" marL="0">
              <a:lnSpc>
                <a:spcPct val="90000"/>
              </a:lnSpc>
              <a:buNone/>
            </a:pPr>
            <a:r>
              <a:rPr lang="en-US" sz="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можно пойти в музей, на концерт или в кино, а в выходные — на фестиваль или выставку. Городская среда даёт подростку широкий круг общения и ощущение, что события происходят рядом и постоянно.
</a:t>
            </a:r>
            <a:endParaRPr lang="en-US" sz="1078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все друг друга знают
</a:t>
            </a:r>
            <a:pPr algn="l" indent="0" marL="0">
              <a:lnSpc>
                <a:spcPct val="90000"/>
              </a:lnSpc>
              <a:buNone/>
            </a:pPr>
            <a:r>
              <a:rPr lang="en-US" sz="3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небольшом посёлке люди чаще встречаются с соседями, помогают друг другу и дольше сохраняют доверие. Здесь социальные связи могут быть уже, но они нередко оказываются более устойчивыми и личными, чем в большом городе.
</a:t>
            </a:r>
            <a:endParaRPr lang="en-US" sz="971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Culture, communication and social life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на основе темы урока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Balanced comparison of pros and cons
</a:t>
            </a:r>
            <a:endParaRPr lang="en-US" sz="278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шкале помогает увидеть, что сильные стороны разных мест относятся к разным жизненным целям и не отменяют друг друга.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сильнее в тишине и природе, город — в образовании, карьере и досуге.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личные приоритеты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и семья оценивают, что важнее именно сейчас: спокойствие, общение, безопасность, близость к школе или широкий выбор занятий.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реальные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транспорт, кружки, интернет, медицинскую помощь и бюджет. На этом этапе становится ясно, какая среда действительно удобна для повседневной жизни.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 — подходящая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важны природа и размеренный ритм, лучше подходит деревня. Если приоритеты связаны с учёбой, активной средой и будущей карьерой, чаще выбирают город.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each option is a better fit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населения живёт в городах, поэтому урбанизация остаётся глобальным трендом.
</a:t>
            </a:r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Prospects, 2022
</a:t>
            </a:r>
            <a:endParaRPr lang="en-US" sz="1314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частично сокращают разрыв между городом и деревней, но не отменяют различий в инфраструктуре и возможностях.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56%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places, different strengths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деревни и города разные преимущества, поэтому лучший выбор зависит от целей, бюджета и характера человека. Важно не место само по себе, а то, насколько оно соответствует потребностям семьи.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2026-05-31T17:02:07Z</dcterms:created>
  <dcterms:modified xsi:type="dcterms:W3CDTF">2026-05-31T17:02:07Z</dcterms:modified>
</cp:coreProperties>
</file>