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управления Войском Донским и прогресс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управления к прогрессу: два века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сравниваем устройство управления Донским войском и позднейший этап научно-культурного развития, чтобы увидеть общую логику модернизации: от приказа и подчинения к знаниям, организации и новым институтам.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Дон и зачем это сравнивать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донцы и чем отличалось Войско Донское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служилое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Донцы были служилым сообществом южной границы, где военная обязанность не отделялась от хозяйства, семейного уклада и общинных традиций.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территория и уклад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Донское занимало собственную территорию и сохраняло внутренние нормы жизни, отличавшие его от обычных губерний империи.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самоуправления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власти в войске формировалась выборным путем, поэтому местное самоуправление сохраняло заметную роль даже при усилении государства.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атамана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Атаман выступал не только военным начальником, но и символом порядка, связывавшим традицию казачества с организацией службы.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и войсковое управление: два уровня власти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Имперский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управление исходило от имперской власти: оно задавало общие правила службы, подчинения и учета, обязательные для всего казачьего войска.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Войсковое управление решало внутренние вопросы самого войска: распределяло обязанности, следило за порядком и обеспечивало выполнение решений на местах.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Посредники между уровнями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Атаман, старшины и войсковые учреждения соединяли оба уровня, переводя имперские распоряжения на язык практического управления станицами.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система регулирования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регулировал землю, службу и дисциплину, не позволяя войску существовать полностью отдельно от 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 веке управление опиралось на сравнительно простую структуру: атаман, старшины, войсковая канцелярия и круг распределяли основные полномочия.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органы организовывали набор на службу, следили за порядком и определяли, кто и когда должен выполнять войсковую обязанность.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обеспечение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задачей было распределение земель и снабжения, потому что хозяйственная устойчивость напрямую влияла на военную готовность станиц.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Наказания и дисциплинарные меры поддерживали внутреннюю управляемость, не давая общинной свободе превращаться в произвол.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базовая модель управления войском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управление затрагивало повседневную жизнь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влияло на переправы, сторожевую службу и охрану границ, поэтому даже обычные поездки и передвижения зависели от военных обязанностей.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и сборы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Войсковая власть собирала повинности и сборы, связывая личную службу казака с коллективными нуждами войска и станицы.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конфликтов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между казаками нередко решались внутри войсковых структур, что уменьшало роль внешних органов и усиливало внутренний порядок.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и гражданское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военное руководство одновременно выполняло гражданские функции, регулируя жизнь сообщества шире, чем только в период службы.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рост контроля и бюрократии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XIX века возрастает значение письменных распоряжений: управление становится более точным, но и более зависимым от канцелярской работы.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Отчетность и учет позволяют центру лучше контролировать службу, численность, снабжение и выполнение приказов на местах.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самоуправление сохраняется, однако его решения все чаще должны соответствовать общим имперским правилам и процедурам.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дисциплине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Бюрократизация делает систему менее гибкой, зато более предсказуемой для государства и армии.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войсковой автономии к имперской системе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Унификация службы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нормы службы, подготовки и снабжения сближали Донское войско с общей армейской системой империи.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XIX век усилил роль канцелярий и отчетности: войсковое управление все чаще действовало по письменным распоряжениям центра.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середины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 принесла реформы, которые точнее определили обязанности атамана и усилили вертикаль подчинения.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новому строю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1870-м годам управление стало теснее связано с государственными структурами и требованиями современной армии.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атамана и войсковых учреждений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Атаман как связующее звено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Атаман соединял местную традицию и требования государства, поэтому его власть была одновременно символической, военной и административной.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Войсковые учреждения ведали службой, финансами и землей, превращая разрозненные решения в устойчивую систему управления.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службы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органы организовывали рекрутирование и исполнение распоряжений, чтобы войско действовало по единым правилам.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Система, а не случайность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управление становилось не набором отдельных приказов, а постоянным механизмом контроля и координации.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уровня власти показывают, как Донское войско сочетало местную традицию и имперскую систему.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власти определяли управление Войском Донским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темы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единой военной системе ускорил служебную дисциплину и отчетность: важнее становились не только традиции, но и регулярная подготовка, связь и снабжение.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1874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военной реформы закрепил переход к более единой и управляемой системе службы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реформа в Российской империи (1874) и ее влияние на организацию войск.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Новшества XIX века не просто ускорили дороги и сообщения, но и изменили сам принцип командования на больших расстояниях.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новшество сокращало время между приказом, перевозкой и исполнением, делая управление войсками и территорией заметно оперативнее.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66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транспорта и связи в Российской империи: первая российская железная дорога — 1837, Николаевская железная дорога — 1851, телеграф в середине XIX века.
</a:t>
            </a:r>
            <a:endParaRPr lang="en-US" sz="661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фон XIX 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фабрик и железных дорог сделал снабжение менее случайным: ресурсы теперь можно было планировать, производить и доставлять по устойчивым маршрутам.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транспорт усилили регулярность снабжения, а значит — и управляемость армии, хозяйства и административных центров.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4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индустриализации и железнодорожного строительства в Российской империи XIX века.
</a:t>
            </a:r>
            <a:endParaRPr lang="en-US" sz="945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и транспорт как основа модернизации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образование на Дону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 казачьей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станице грамотность постепенно выходила за пределы узкого круга служилых людей. Школа и чтение становились не только знаком статуса, но и практическим навыком для переписки, учета и служебных обязанностей.
</a:t>
            </a:r>
            <a:endParaRPr lang="en-US" sz="1635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носитель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Печатное слово укрепляло историческую память Дона: появлялись очерки о быте, службе и прошлом казачества. Через книги и газеты формировалось представление о собственной традиции и месте в империи.
</a:t>
            </a:r>
            <a:endParaRPr lang="en-US" sz="1672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истории края
</a:t>
            </a:r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Краеведы и местная интеллигенция связывали архив, устное предание и наблюдение за современностью. Так культурная жизнь превращалась в инструмент самоописания региона и поддержки более образованного управления.
</a:t>
            </a:r>
            <a:endParaRPr lang="en-US" sz="15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выправка и гимнастические упражнения стали частью повседневной подготовки уже в XIX веке, формируя навыки, необходимые для службы и дисциплины.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сделал подготовку тела важной частью военной и общественной жизни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физического воспитания и военной подготовки в России XIX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власти к институтам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 традиционного управления к системе знаний и организации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Рывок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Научно-техническая революция сделала исследования массовыми и междисциплинарными. Государство поддерживало крупные программы, где фундаментальная наука тесно связывалась с практическими задачами экономики и обороны.
</a:t>
            </a:r>
            <a:endParaRPr lang="en-US" sz="1675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подготовка кадров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образование расширило круг людей, способных работать с техникой, чертежами и расчетами. Это укрепляло кадровую базу заводов, лабораторий и проектных организаций.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Плановая индустриализация задавала приоритет крупным проектам и коллективной ответственности. В таких условиях ценились координация, дисциплина и четкое распределение задач между учреждениями.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общественные практики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спорт стали частью государственной политики, а не только досуга. Их рассматривали как средство воспитания, социализации и укрепления общественной энергии.
</a:t>
            </a:r>
            <a:endParaRPr lang="en-US" sz="1688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признака эпохи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научного развития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применению
</a:t>
            </a:r>
            <a:pPr algn="l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Академические институты и отраслевые лаборатории работали на стыке теории и практики. Исследования в электронике, материаловедении и энергетике должны были быстро переходить в разработки и внедрение.
</a:t>
            </a:r>
            <a:endParaRPr lang="en-US" sz="1206" dirty="0"/>
          </a:p>
        </p:txBody>
      </p:sp>
      <p:sp>
        <p:nvSpPr>
          <p:cNvPr id="10" name="Text 3"/>
          <p:cNvSpPr txBox="1"/>
          <p:nvPr/>
        </p:nvSpPr>
        <p:spPr>
          <a:xfrm>
            <a:off x="3172058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как испытание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программа стала символом возможностей научной кооперации. Она требовала точных расчетов, новых материалов, систем управления и высокой культуры инженерной работы.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109750"/>
            <a:ext cx="54894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 медицина показывали, что научный прогресс влияет не только на производство, но и на качество жизни. Ценность имели коллективные эксперименты и надежный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панорама 1960–1980-х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труда в 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и поэзия 1960–1980-х часто обращались к труду, ответственности и нравственному выбору. Герои таких текстов жили в мире больших строек, перемен и постоянного внутреннего экзамена.
</a:t>
            </a:r>
            <a:endParaRPr lang="en-US" sz="1307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войне
</a:t>
            </a:r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о войне оставалась одной из главных. Театр, кино и проза сохраняли личные истории поколения победителей и передавали их молодым читателям и зрителям.
</a:t>
            </a:r>
            <a:endParaRPr lang="en-US" sz="1307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для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Выставки, издательства и массовое чтение делали культуру повседневной частью жизни. Искусство не только отражало современность, но и задавало язык для разговора о морали и будущем.
</a:t>
            </a:r>
            <a:endParaRPr lang="en-US" sz="13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традиции к модернизации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Дона показывает: устойчивое управление рождается там, где власть опирается на институты, знания и дисциплину. Военная традиция, школа, наука и культура по-разному, но последовательно вели к модернизации.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2026-07-26T07:54:47Z</dcterms:created>
  <dcterms:modified xsi:type="dcterms:W3CDTF">2026-07-26T07:54:47Z</dcterms:modified>
</cp:coreProperties>
</file>