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строение клеток бактерий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структуру бактериальных клеток и их роль в природе и жизни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информация о бактериях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древнейшие одноклеточные организмы, обитающие повсюду: в почве, воде, а также в экстремальных условиях, таких как горячие источники и арктические льды. Их размеры и формы весьма разнообразны.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 бактерии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клетке форму и служит защитой от разрыва при изменениях окружающей среды, особенно в гипотонической среде.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 контролирует обмен веществ, обеспечивая поступление нужных веществ и удаление отходов.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располагается нуклеоид с ДНК, рибосомы для синтеза белков и иногда плазмиды, а также запасные вещества и ферменты.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мембрана: строение и функции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встроенными белками, которые регулируют прохождение веществ внутрь и наружу клетки.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отсутствие митохондрий цитоплазматическая мембрана у бактерий участвует в процессах дыхания и энергетического обмена.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особенности у бактерий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бактерий состоит из пептидогликана, обеспечивая прочность и поддержку формы. Грамположительные бактерии имеют толстый пептидогликановый слой.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Грамотрицательные бактерии обладают тонким слоем пептидогликана и дополнительной внешней мембраной, что влияет на их реакции и свойства.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1000–6000
</a:t>
            </a:r>
            <a:endParaRPr lang="en-US" sz="6919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генов в бактериальной ДНК определяют её биохимические и физиологические возможности.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содержится в кольцевой молекуле ДНК без ядерной оболочки, что отличает бактерии от эукариот.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её функции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среда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вязкая, водная среда с растворёнными солями и белками, где происходят все важные процессы жизнедеятельности клетки.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биохимии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обменные реакции, включая синтез белков и получение энергии, осуществляются именно в цитоплазме бактерии.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содержатся рибосомы, запасные включения и гранулы, которые обеспечивают питание и защиту клетки в неблагоприятных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белка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бактерий меньше (70S) и состоят из двух субъединиц — 50S и 30S, что отличает их от рибосом эукариот.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собирают белки, используя инструкции из ДНК, передаваемые с помощью мРНК, обеспечивая жизнедеятельность клетки.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рибосом позволяют применять антибиотики, которые влияют только на бактериальные клетки, не повреждая человеческие.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прокариотической и эукариотической клетки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в структуре и способах размножения прокариот и эукариот.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упрощённое строение без ядра и мембранных органелл, что отличает их от эукариот.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дополнительные гены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плазмид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это небольшие кольцевые молекулы ДНК, которые дополняют основной геном бактерий, часто неся полезные гены, например устойчивости к антибиотикам.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генетическом обмене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легко передаются между бактериями, увеличивая генетическое разнообразие и способствуя адаптации бактерий к новым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и слизистый слой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состоит из полисахаридов или полипептидов и покрывает клетку снаружи, защищая её от высыхания и механических повреждений.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помогает бактериям избежать захвата и уничтожения иммунными клетками фагоцитами, обеспечивая дополнительную защиту.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способствует надёжному прикреплению бактерий к различным поверхностям, что важно для колонизации и развития.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биоплёнок благодаря капсуле усиливает выживаемость бактерий в сложных условиях окружающей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органоиды движения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представляют собой длинные белковые нити из флагеллина, обеспечивающие движение бактерий в жидкой среде для поиска питательных веществ.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расположение жгутиков варьируются у разных видов, что влияет на скорость и направление передвижения бактерий в ответ на внешние раздражители.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95408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(фимбрии): роль в взаимодействии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к поверхностям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обеспечивают плотное сцепление бактерий с клетками хозяина или другими бактериями, что помогает им колонизировать среды и выживать.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внутри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Фимбрии связывают бактерии между собой, облегчая обмен сигналами и образуя устойчивые бактериальные сообщества.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генов конъюгацией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пили участвуют в переносе плазмид между бактериями, способствуя генетическому разнообразию и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компонентов бактериальной клетки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около 70% массы клетки, что поддерживает среду для биохимических реакций и обеспечивает подвижность молекул.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белков подтверждает их ключевую роль в структуре и функциях бактерий, а также в метаболизме.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микробиологии, 2020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Мезосомы: спорный органоид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Ранее мезосомы считались участниками деления клетки и дыхательных процессов, связаны с внутренними мембранами цитоплазматической мембраны.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утверждают, что мезосомы могут возникать искусственно при подготовке образцов для микроскопии, а не быть естественными структурами.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их роль и существование в клетках бактерий остаются предметом научных дискуссий и требуют дальнейшего изучения.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споры могут сохранять жизнеспособность, обеспечивая долгосрочное выживание бактерий в неблагоприятных условиях.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защищают бактерии от экстремальных температур, высыхания и токсичных веществ, благодаря чему бактерии сохраняют биологическую активность до десятков лет.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Микробиологический журнал, 2019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бактериальной клетки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биологический учебник, 2022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бактерий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шаровидные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форму точек или шариков и часто образуют группы, такие как скопления или цепочки. Эта форма помогает им прикрепляться к поверхностям и выживать в разнообразных средах.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— палочковидные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удлинённой формой, что облегчает передвижение и обмен веществ. Часто встречаются в почве и воде, а некоторые виды способны образовывать споры.
</a:t>
            </a:r>
            <a:endParaRPr lang="en-US" sz="723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— спиралевидные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Характеризуются закрученной формой, позволяющей им эффективно двигаться в вязкой среде. Важны для разложения органики и взаимодействия с живыми организмами.
</a:t>
            </a:r>
            <a:endParaRPr lang="en-US" sz="691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— изогнутые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форму запятой или дуги, что способствует передвижению. Многие связаны с водными средами и могут быть как патогенными, так и полезными.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Грамм-положительные и грамм-отрицательные бактерии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мембрана грамотрицательных бактерий содержит липополисахариды, влияющие на иммунный ответ организма-хозяина.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пептидогликан у грамположительных даёт высокую устойчивость к физическим воздействиям, а грамотрицательные более устойчивы к определённым антибиотикам.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микробиологии, 2021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понимания строения бактериальных клеток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структуры бактерий помогает разработать методы борьбы с патогенами, понять их экологическую роль и использовать в биотехнологиях, улучшая здоровье и окружающую среду.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2026-05-08T15:45:40Z</dcterms:created>
  <dcterms:modified xsi:type="dcterms:W3CDTF">2026-05-08T15:45:40Z</dcterms:modified>
</cp:coreProperties>
</file>