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и суффикс: как слова меняют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Изучаем, как морфемы помогают слову стать точнее и выразительнее.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части слова встречаются в разборе по составу, помогают находить родственные слова, понимать незнакомые слова и писать без ошибок. Без них трудно уверенно работать и со словообразованием, и с орфографией.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пятикласснику важно знать приставки и суффиксы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хранит главное значение слова и связывает между собой родственные слова. Именно по нему можно узнать общую тему: лес, лесной, перелесок.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и суффикс входят в основу слова. Они не называют предмет или действие сами по себе, но добавляют новые смысловые оттенки и образуют новые слова.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не входит в основу и меняется по форме слова. Оно помогает показать число, падеж, род или лицо: дом, дома, дому.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сравнить однокоренные слова, видно, как меняется смысл: писать, записать, писатель. Корень остаётся общим, а морфемы вокруг него уточняют значение.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каких частей состоит слово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24"/>
            <a:ext cx="3331914" cy="27559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приставка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стоит перед корнем и входит в состав слова. Её удобно искать в начале слова, если уже найден корень и окончание. 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466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она делает со значением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может обозначать приближение, повтор, начало или направление действия: ехать — приехать, писать — переписать, лететь — вылететь.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— часть слова перед корнем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приставки показывают движение внутрь или наружу: в- и вы-. Они помогают точнее представить, куда направлено действие, и делают значение слова более наглядным.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приставки выражают приближение, удаление, повтор или завершённость: при-, у-, пере-, под-, за-, от-. Сравните: приехать, уехать, переписать, подбежать, заплакать.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не употребляется отдельно и всегда остаётся частью слова. В похожих словах она помогает увидеть важную разницу: делать — сделать, строить — построить.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могут обозначать приставки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построена на учебных парах слов и показывает, насколько заметно меняется смысл при добавлении приставки.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приставка не просто дополняет слово, а задаёт новое значение действия: направление, повтор или завершённость.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из условия задания; значения представлены как наглядная условная шкала.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приставка меняет значение слова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838" y="1602394"/>
            <a:ext cx="277578" cy="317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2023" y="1602393"/>
            <a:ext cx="277579" cy="3172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380" y="3330118"/>
            <a:ext cx="306494" cy="27243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Называет предмет
</a:t>
            </a:r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помогает образовывать названия предметов и уменьшать их значение: домик, столик, зонтик. Слово становится точнее и часто звучит более мягко.
</a:t>
            </a:r>
            <a:endParaRPr lang="en-US" sz="1392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Называет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суффиксов появляются названия людей по профессии, занятию или признаку: школьник, учитель, бегун. Один корень даёт разные слова для разных ролей.
</a:t>
            </a:r>
            <a:endParaRPr lang="en-US" sz="1319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Передаёт 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образуют слова со значением качества или состояния: доброта, смелость, свежесть. Они помогают назвать не только предмет, но и его свойство.
</a:t>
            </a:r>
            <a:endParaRPr lang="en-US" sz="1363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Образует новые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суффиксы участвуют в создании слов, связанных с действием: бегать, играть, мечтать. В таких словах суффикс уточняет характер или способ действия.
</a:t>
            </a:r>
            <a:endParaRPr lang="en-US" sz="1323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— часть слова после корня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суффиксы образуют новые слова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7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простого предмета — к маленькому образу
</a:t>
            </a:r>
            <a:pPr algn="l" indent="0" marL="0">
              <a:lnSpc>
                <a:spcPct val="100000"/>
              </a:lnSpc>
              <a:buNone/>
            </a:pPr>
            <a:r>
              <a:rPr lang="en-US" sz="31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может сделать слово более ласковым или уменьшительным. Из обычного предмета получается образ с новым оттенком: столик, берёзонька, сказочка. В речи такие слова звучат теплее и помогают передать отношение говорящего.
</a:t>
            </a:r>
            <a:endParaRPr lang="en-US" sz="867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корня — к названию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корень может дать слово, которое называет человека по профессии или занятию. Так появляются формы вроде учитель и водитель. Суффикс показывает, кто выполняет действие или связан с ним.
</a:t>
            </a:r>
            <a:endParaRPr lang="en-US" sz="1031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признака — к отвлечённому понятию
</a:t>
            </a:r>
            <a:pPr algn="l" indent="0" marL="0">
              <a:lnSpc>
                <a:spcPct val="100000"/>
              </a:lnSpc>
              <a:buNone/>
            </a:pPr>
            <a:r>
              <a:rPr lang="en-US" sz="35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помогают превращать признак в название качества или состояния. Слова доброта и смелость уже не называют предмет, а обозначают свойство. Поэтому суффикс делает речь точнее и богаче.
</a:t>
            </a:r>
            <a:endParaRPr lang="en-US" sz="99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слове могут одновременно работать обе морфемы. Приставка задаёт общее направление смысла, а суффикс помогает назвать предмет, признак или лицо: подоконник, переписчик.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разбор показывает, как из одного корня возникает новое слово с более точным значением. Например, бездомный обозначает не просто предмет, а признак отсутствия дома.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приставкой и суффиксом вместе особенно хорошо показывают богатство русского языка. Они позволяют строить точные и выразительные названия без длинных объяснений.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и суффикс в одном слове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425469"/>
            <a:ext cx="3848986" cy="13641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место в слове, роль и примеры каждой морфемы.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и суффикс обе влияют на смысл, но по-разному: первая чаще задаёт значение действия, вторая создаёт новое слово или признак.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из условия задания.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приставка отличается от суффикса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приставку и суффикс в слове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морфемного разбора: от формы слова — к корню, приставке и суффиксу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874342" y="1605615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смотрим на написание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пишется слитно со словом: подземный, записать, надпись. Она является его частью и не отделяется при чтении.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763124" y="2789278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проверяем отдельность слова
</a:t>
            </a:r>
            <a:pPr algn="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пишется раздельно: под землёй, за домом, над столом. Его можно поставить отдельно от слова или вставить между ними другое слово.
</a:t>
            </a:r>
            <a:endParaRPr lang="en-US" sz="1348" dirty="0"/>
          </a:p>
        </p:txBody>
      </p:sp>
      <p:sp>
        <p:nvSpPr>
          <p:cNvPr id="9" name="Text 3"/>
          <p:cNvSpPr txBox="1"/>
          <p:nvPr/>
        </p:nvSpPr>
        <p:spPr>
          <a:xfrm>
            <a:off x="4874342" y="3830021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сравнения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элемент можно отделить, это предлог; если нельзя, это приставка. Такое сравнение помогает не путать служебное слово и часть слова.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и предлог: в чём разница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603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входит в основу слова и остаётся в нём при изменении формы. Он помогает образовывать новые слова и добавляет смысловой оттенок, которого нет у корня.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58874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 показывает разницу особенно ясно: домик — домика, сильный — сильная, читаю — читаешь. Суффикс сохраняется, а окончание заменяется на другое.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80936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не входит в основу и меняется в зависимости от числа, падежа, рода или лица. Именно оно связывает слово с другими словами в предложении.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и окончание: что между ними общего и разного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показывают, к какой группе слов относится новое слово, и помогают быстро увидеть его роль в речи.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примерах чаще всего встречаются суффиксы, называющие людей и предметы, но также заметны модели для признаков и действий.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«Приставка и суффикс»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суффиксы встречаются чаще всего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-ик-, -очк-, -еньк-, -оньк- часто делают слово мягче по звучанию и смыслу. Они могут обозначать небольшой размер или тёплое, ласковое отношение к предмету.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особенно выразительны в разговорной и художественной речи: домик, берёзонька, ручка. Один и тот же предмет звучит по-разному, если меняется суффикс.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Уменьшительно-ласкательные суффиксы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67943" y="1056457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приставках важно различать написание с з/с: беззвучный, бесшумный, разбудить, расписать. Выбор буквы зависит от следующего согласного звука.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9990" y="1056458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суффиксах похожие на слух варианты могут писаться по-разному: -чик-, -щик-, -еньк-, -оват-. Здесь особенно важно точно определить строение слова.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67942" y="3165709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часто возникает, если слово разбирают по памяти, а не по составу. Морфемный разбор помогает увидеть, какая часть слова действительно перед нами.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589989" y="3165710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писать правильно, нужно сравнивать однокоренные слова и проверять, где находится приставка или суффикс. Такой способ делает орфографию более понятной.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61950" y="814388"/>
            <a:ext cx="2562225" cy="3514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случаи написания приставок и суффиксов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8631" y="2755985"/>
            <a:ext cx="5286740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«Слово по составу»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разбора слов по составу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 слове выделяются корень, приставка, суффикс и окончание.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слове может быть одна приставка и сразу несколько суффиксов, а окончание при этом может быть нулевым.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1790390"/>
            <a:ext cx="306494" cy="272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4256" y="1796769"/>
            <a:ext cx="324602" cy="2596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125" y="3330118"/>
            <a:ext cx="306494" cy="272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032" y="3304813"/>
            <a:ext cx="323050" cy="3230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8526" y="21706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Словообразование помогает создавать слова с новым значением: подснежник, садик, дружок. Благодаря этому речь становится точнее и разнообразнее.
</a:t>
            </a:r>
            <a:endParaRPr lang="en-US" sz="1392" dirty="0"/>
          </a:p>
        </p:txBody>
      </p:sp>
      <p:sp>
        <p:nvSpPr>
          <p:cNvPr id="9" name="Text 1"/>
          <p:cNvSpPr txBox="1"/>
          <p:nvPr/>
        </p:nvSpPr>
        <p:spPr>
          <a:xfrm>
            <a:off x="4679657" y="21706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Оттенки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основа может звучать по-разному в зависимости от приставки или суффикса. Так появляются более мягкие, строгие или нейтральные значения.
</a:t>
            </a:r>
            <a:endParaRPr lang="en-US" sz="1319" dirty="0"/>
          </a:p>
        </p:txBody>
      </p:sp>
      <p:sp>
        <p:nvSpPr>
          <p:cNvPr id="10" name="Text 2"/>
          <p:cNvSpPr txBox="1"/>
          <p:nvPr/>
        </p:nvSpPr>
        <p:spPr>
          <a:xfrm>
            <a:off x="378526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разные морфемы помогают передать не только предмет, но и отношение к нему. Это особенно заметно в рассказах, стихах и диалогах.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679657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новое слово расширяет возможности русского языка. Чем лучше ученик понимает приставки и суффиксы, тем увереннее он использует слово в речи.
</a:t>
            </a:r>
            <a:endParaRPr lang="en-US" sz="1382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приставки и суффиксы обогащают речь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корня к новому слову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Словообразовательные модели: добавление приставки, суффикса или обеих морфем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и суффикс: ключ к строению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стоит перед корнем, суффикс — после него, и обе морфемы помогают создавать новые слова. Если понимать их роль, легче разбирать слова, писать без ошибок и замечать богатство русского языка.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2026-05-22T15:04:31Z</dcterms:created>
  <dcterms:modified xsi:type="dcterms:W3CDTF">2026-05-22T15:04:31Z</dcterms:modified>
</cp:coreProperties>
</file>