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image" Target="../media/image-4-7.jpeg"/><Relationship Id="rId8" Type="http://schemas.openxmlformats.org/officeDocument/2006/relationships/image" Target="../media/image-4-8.pn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jpeg"/><Relationship Id="rId4" Type="http://schemas.openxmlformats.org/officeDocument/2006/relationships/image" Target="../media/image-8-4.jpeg"/><Relationship Id="rId5" Type="http://schemas.openxmlformats.org/officeDocument/2006/relationships/image" Target="../media/image-8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image" Target="../media/image-12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места, где люди живут, учатся и работают.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России есть большие города и маленькие сёла. В одних семьях это соседние места, в других — дом и гости у бабушки. У каждого свой ритм, но везде живут люди и растут дети.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мы встречаем город и село каждый день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город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Высокие дома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часто стоят многоэтажные дома, которые тянутся вверх целыми кварталами. Между ними проложены широкие улицы, по которым спешат машины, автобусы и пешеходы.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учреждений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рядом можно найти магазины, школы, поликлиники, музеи, театры и парки. Поэтому в городе удобно учиться, лечиться, отдыхать и находить разные занятия после уроков.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и спешка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много людей и транспорта, поэтому он кажется очень оживлённым. На перекрёстках работают светофоры, а на переходах люди идут особенно внимательно.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ритм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не любит тишину: здесь слышны машины, голоса, стройка и звон трамваев. Это место для тех, кто не боится суеты и любит, когда вокруг всё движется.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выглядит село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у двора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стоят отдельные дома, а рядом с ними — двор, сад и огород. Утром здесь легко увидеть кур, кошку на заборе и хозяев, которые уже заняты делами. Всё вокруг выглядит очень по-домашнему.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Простор вокруг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домами нередко начинаются поля, луга, лес или водоём. Село кажется открытым и широким, будто ему не хватает места только для хорошего настроения. Здесь можно долго идти и видеть далеко вокруг.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Тише и свежее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меньше машин, поэтому там обычно спокойнее и тише. Воздух часто кажется особенно свежим, а по вечерам слышны не гудки, а птицы и звуки двора.
</a:t>
            </a:r>
            <a:endParaRPr lang="en-US" sz="1027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Сколько людей живёт рядом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41125" y="3588900"/>
            <a:ext cx="7990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людей вокруг, тем быстрее кажется день. В селе ритм обычно спокойнее, а люди чаще успевают поговорить, оглянуться и заметить детали.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1044400" y="3071625"/>
            <a:ext cx="7487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темп жизни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сёлах жителей меньше, поэтому соседи чаще знают друг друга по именам. Там легче поздороваться с каждым у калитки и попросить помощь.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Маленькое село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живёт очень много людей, иногда целые миллионы. На улицах можно встретить много незнакомцев, и каждый спешит по своим делам.
</a:t>
            </a:r>
            <a:endParaRPr lang="en-US" sz="1100" dirty="0"/>
          </a:p>
        </p:txBody>
      </p:sp>
      <p:sp>
        <p:nvSpPr>
          <p:cNvPr id="16" name="Text 7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Большой город
</a:t>
            </a:r>
            <a:endParaRPr lang="en-US" sz="13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2425" y="1168003"/>
            <a:ext cx="3757200" cy="335359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75850" y="393900"/>
            <a:ext cx="8183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в городе и в селе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41800" y="1380629"/>
            <a:ext cx="3449700" cy="52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8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люди ездят на автобусах, троллейбусах, трамваях, метро и такси. Такие виды транспорта помогают быстро добираться до школы, работы и нужных мест.
</a:t>
            </a:r>
            <a:endParaRPr lang="en-US" sz="892" dirty="0"/>
          </a:p>
        </p:txBody>
      </p:sp>
      <p:sp>
        <p:nvSpPr>
          <p:cNvPr id="11" name="Text 3"/>
          <p:cNvSpPr txBox="1"/>
          <p:nvPr/>
        </p:nvSpPr>
        <p:spPr>
          <a:xfrm>
            <a:off x="941800" y="214110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пользуются автобусами, легковыми машинами и велосипедами. Иногда по дороге можно увидеть и трактор, который помогает в хозяйстве.
</a:t>
            </a:r>
            <a:endParaRPr lang="en-US" sz="999" dirty="0"/>
          </a:p>
        </p:txBody>
      </p:sp>
      <p:sp>
        <p:nvSpPr>
          <p:cNvPr id="12" name="Text 4"/>
          <p:cNvSpPr txBox="1"/>
          <p:nvPr/>
        </p:nvSpPr>
        <p:spPr>
          <a:xfrm>
            <a:off x="941800" y="2964279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Движение на улицах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улицы обычно более загружены машинами, поэтому там больше светофоров и переходов. В селе дороги спокойнее, и ехать по ним часто легче.
</a:t>
            </a:r>
            <a:endParaRPr lang="en-US" sz="999" dirty="0"/>
          </a:p>
        </p:txBody>
      </p:sp>
      <p:sp>
        <p:nvSpPr>
          <p:cNvPr id="13" name="Text 5"/>
          <p:cNvSpPr txBox="1"/>
          <p:nvPr/>
        </p:nvSpPr>
        <p:spPr>
          <a:xfrm>
            <a:off x="941800" y="3787454"/>
            <a:ext cx="3449700" cy="5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нужен транспорт
</a:t>
            </a:r>
            <a:pPr algn="l" indent="0" marL="0">
              <a:lnSpc>
                <a:spcPct val="115000"/>
              </a:lnSpc>
              <a:buNone/>
            </a:pPr>
            <a:r>
              <a:rPr lang="en-US" sz="9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соединяет людей с магазином, школой, больницей и домом. Без него было бы труднее успевать в нужное место и решать повседневные дела.
</a:t>
            </a:r>
            <a:endParaRPr lang="en-US" sz="99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Кем работают взрослые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взрослые работают в магазинах, больницах, офисах, на заводах и в транспорте. Их труд помогает городу быть удобным, безопасным и нужным людям.
</a:t>
            </a:r>
            <a:endParaRPr lang="en-US" sz="1055" dirty="0"/>
          </a:p>
        </p:txBody>
      </p:sp>
      <p:sp>
        <p:nvSpPr>
          <p:cNvPr id="9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Сельские профессии
</a:t>
            </a:r>
            <a:pPr algn="l" indent="0" marL="0">
              <a:lnSpc>
                <a:spcPct val="115000"/>
              </a:lnSpc>
              <a:buNone/>
            </a:pPr>
            <a:r>
              <a:rPr lang="en-US" sz="11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многие люди занимаются земледелием, животноводством и садоводством. Также там нужны учителя, продавцы и работники других важных дел.
</a:t>
            </a:r>
            <a:endParaRPr lang="en-US" sz="1055" dirty="0"/>
          </a:p>
        </p:txBody>
      </p:sp>
      <p:sp>
        <p:nvSpPr>
          <p:cNvPr id="10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Профессии для всех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 взрослых в городе и в селе разная, но одинаково важная. Каждый труд помогает людям жить комфортно, получать продукты, товары и заботу.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Нужное дело
</a:t>
            </a:r>
            <a:pPr algn="l" indent="0" marL="0">
              <a:lnSpc>
                <a:spcPct val="115000"/>
              </a:lnSpc>
              <a:buNone/>
            </a:pPr>
            <a:r>
              <a:rPr lang="en-US" sz="11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 врачей, строителей, водителей, фермеров и многих других специалистов жизнь стала бы намного труднее. Поэтому каждая профессия заслуживает уважения.
</a:t>
            </a:r>
            <a:endParaRPr lang="en-US" sz="1024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городах обычно больше школ, поэтому дети могут учиться недалеко от дома. В классах бывает много учеников, и на переменах шум стоит такой, будто проснулся целый улей.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в городе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школа часто небольшая, и там ребята знают друг друга по именам. В такой школе легче заметить каждого ученика, а учителя часто становятся почти родными людьми.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в селе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дети учат чтение, математику и окружающий мир. Школа помогает узнавать новое, дружить и смело идти дальше, даже если за окном разные улицы и пейзажи.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Общее для всех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 учёба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678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рядом с домом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в городе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ребёнок может выйти в парк, сквер или ботанический сад. Здесь природа рядом, но её нужно специально искать.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200325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День в селе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природа начинается почти сразу за домом: поля, луга, лес или водоём находятся совсем близко. Гулять там особенно приятно.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556125" y="2887875"/>
            <a:ext cx="28191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важно беречь деревья, воду и чистоту. Природа делает воздух лучше и радует людей каждый день.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63679" y="1059700"/>
            <a:ext cx="2674393" cy="3612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двор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594828" y="1392851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многие живут в многоквартирных домах с подъездами и лифтами. В таких домах живёт много семей, и у каждого свой уютный уголок.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3389363" y="1392926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Сельский дом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стоят отдельные дома, рядом с которыми есть двор, сад и огород. Там всегда найдётся место и для игры, и для работы.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4828" y="3266233"/>
            <a:ext cx="2352300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для семьи
</a:t>
            </a:r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городского и сельского дома разный вид, но смысл один. Дом даёт человеку тепло, спокойствие и чувство безопасности, как надёжный друг.
</a:t>
            </a:r>
            <a:endParaRPr lang="en-US" sz="1074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7306" y="1527040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27306" y="3375350"/>
            <a:ext cx="218400" cy="2184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Громкие звуки и тишина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звуки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слышны моторы, трамваи, шаги спешащих людей и стройка. Такой фон кажется очень оживлённым, как будто город всё время куда-то торопится и разговаривает одновременно.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тишина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селе чаще доносятся пение птиц, ветер в ветках и звуки двора. Здесь тише, и можно лучше услышать, как вокруг живёт природа, не спеша и спокойно.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950900" y="3281400"/>
            <a:ext cx="777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Свои любимые звуки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407365" y="3802400"/>
            <a:ext cx="83235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Кому-то нравится шумный ритм улиц, а кому-то — тихий вечер у дома. У каждого места есть привычные звуки, и жители быстро к ним привыкают, как к знакомой мелодии.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игры и общение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выходной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семья идёт в театр, а потом заглядывает в библиотеку или на спортивную секцию. В городе много мест, где можно интересно провести вечер, увидеть новое и встретить друзей после занятий.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 в селе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школьном дворе звучат песни, ребята танцуют, а рядом соседи ставят столы для ярмарки. В небольшом селе такие встречи быстро становятся общими, потому что почти все знают друг друга по именам.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во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собираются на площадке или у клуба, чтобы играть, бегать и придумывать команды. В городе и селе такие игры помогают подружиться, посмеяться и почувствовать, что рядом есть хорошие товарищи.
</a:t>
            </a:r>
            <a:endParaRPr lang="en-US" sz="102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25" y="3618023"/>
            <a:ext cx="8183700" cy="13266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8525" y="393900"/>
            <a:ext cx="8216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Еда на столе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101640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растёт в селе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полях и огородах выращивают овощи, фрукты и ягоды, а во дворах держат кур, коров и других животных. Так люди получают свежие продукты для дома и магазина.
</a:t>
            </a:r>
            <a:endParaRPr lang="en-US" sz="871" dirty="0"/>
          </a:p>
        </p:txBody>
      </p:sp>
      <p:sp>
        <p:nvSpPr>
          <p:cNvPr id="11" name="Text 3"/>
          <p:cNvSpPr txBox="1"/>
          <p:nvPr/>
        </p:nvSpPr>
        <p:spPr>
          <a:xfrm>
            <a:off x="3916675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продукты попадают в город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разных мест продукты привозят на машины, в магазины и на склады. Поэтому в городе можно увидеть большой выбор хлеба, молока, овощей и фруктов в любое время года.
</a:t>
            </a:r>
            <a:endParaRPr lang="en-US" sz="829" dirty="0"/>
          </a:p>
        </p:txBody>
      </p:sp>
      <p:sp>
        <p:nvSpPr>
          <p:cNvPr id="12" name="Text 4"/>
          <p:cNvSpPr txBox="1"/>
          <p:nvPr/>
        </p:nvSpPr>
        <p:spPr>
          <a:xfrm>
            <a:off x="6816950" y="1152900"/>
            <a:ext cx="1785300" cy="96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многих взрослых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 столе появились яйца, молоко и хлеб, работают фермеры, водители, продавцы и пекари. Их труд незаметен, но именно он помогает семье спокойно обедать каждый день.
</a:t>
            </a:r>
            <a:endParaRPr lang="en-US" sz="864" dirty="0"/>
          </a:p>
        </p:txBody>
      </p:sp>
      <p:sp>
        <p:nvSpPr>
          <p:cNvPr id="13" name="Text 5"/>
          <p:cNvSpPr txBox="1"/>
          <p:nvPr/>
        </p:nvSpPr>
        <p:spPr>
          <a:xfrm>
            <a:off x="2378900" y="2399100"/>
            <a:ext cx="1785300" cy="10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Село даёт свежие продукты, а город помогает их хранить, продавать и доставлять людям. Вместе они делают обеденный стол вкусным, разнообразным и привычным для каждой семьи.
</a:t>
            </a:r>
            <a:endParaRPr lang="en-US" sz="85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1353" y="1550375"/>
            <a:ext cx="2570244" cy="31221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24625" y="393900"/>
            <a:ext cx="79146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помогает жить удобно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925800" y="16053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и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Врачи заботятся о здоровье людей, а учителя помогают детям учиться и расти умными. Без этих профессий и в городе, и в селе было бы намного труднее.
</a:t>
            </a:r>
            <a:endParaRPr lang="en-US" sz="1097" dirty="0"/>
          </a:p>
        </p:txBody>
      </p:sp>
      <p:sp>
        <p:nvSpPr>
          <p:cNvPr id="10" name="Text 3"/>
          <p:cNvSpPr txBox="1"/>
          <p:nvPr/>
        </p:nvSpPr>
        <p:spPr>
          <a:xfrm>
            <a:off x="9258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и механизаторы
</a:t>
            </a:r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Водители развозят людей и товары, а механизаторы работают на полях и помогают собирать урожай. Их труд делает дороги, магазины и хозяйство более удобными и нужными.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703600" y="160537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и дворники
</a:t>
            </a:r>
            <a:pPr algn="l" indent="0" marL="0">
              <a:lnSpc>
                <a:spcPct val="115000"/>
              </a:lnSpc>
              <a:buNone/>
            </a:pPr>
            <a:r>
              <a:rPr lang="en-US" sz="11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Строители возводят дома, школы и магазины, а дворники следят за чистотой улиц и дворов. Благодаря им вокруг становится аккуратно, безопасно и приятно гулять.
</a:t>
            </a:r>
            <a:endParaRPr lang="en-US" sz="1099" dirty="0"/>
          </a:p>
        </p:txBody>
      </p:sp>
      <p:sp>
        <p:nvSpPr>
          <p:cNvPr id="12" name="Text 5"/>
          <p:cNvSpPr txBox="1"/>
          <p:nvPr/>
        </p:nvSpPr>
        <p:spPr>
          <a:xfrm>
            <a:off x="3703600" y="3388025"/>
            <a:ext cx="2071200" cy="128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и ветеринары
</a:t>
            </a:r>
            <a:pPr algn="l" indent="0" marL="0">
              <a:lnSpc>
                <a:spcPct val="115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Продавцы помогают купить нужные товары, а ветеринары заботятся о животных. Эти люди особенно важны там, где рядом есть и домашний скот, и семьи с детьми.
</a:t>
            </a:r>
            <a:endParaRPr lang="en-US" sz="105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хлеб попадает на стол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труда людей: от посева зерна до свежего хлеба в магазине и дома.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DF37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0" y="393900"/>
            <a:ext cx="84276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хорош город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3241650" y="137172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уроков — выбор занятий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Ребёнок может пойти на спорт, музыку, рисование, в библиотеку или музей. В городе легко найти занятие по интересам, если хочется попробовать что-то новое.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97000" y="28967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Рядом есть всё нужное
</a:t>
            </a:r>
            <a:pPr algn="l" indent="0" marL="0">
              <a:lnSpc>
                <a:spcPct val="130039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обычно недалеко находятся школы, магазины, поликлиники и кружки. Поэтому многие дела можно успеть за один день, не тратя много времени на дорогу.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589200" y="2887875"/>
            <a:ext cx="2910600" cy="111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добраться домой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Городской транспорт помогает добираться до нужного места быстрее. Автобус, трамвай или метро часто экономят время и делают день более удобным и организованным.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254"/>
            <a:ext cx="4071600" cy="226244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00575" y="977254"/>
            <a:ext cx="4071600" cy="2262442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41852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за окном слышно пение птиц, а во дворе уже шевелится жизнь. В селе больше пространства, поэтому детям легче бегать, играть и просто смотреть на небо без тесноты и спешки.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1852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 у дома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00575" y="3706575"/>
            <a:ext cx="40716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становится темно, звёзды над селом часто видны ярче, чем в городе. Люди выходят на улицу, здороваются с соседями и наслаждаются спокойствием, которое не нужно торопить.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600575" y="3273625"/>
            <a:ext cx="40716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Вечер под звёздами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хорошо село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общего у города и села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работают каждый день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в городе, и в селе взрослые трудятся, чтобы у детей были дом, еда, одежда и забота. Без работы людей не было бы удобной жизни ни там, ни здесь.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учатся в 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нужна в любом месте: она учит читать, считать, дружить и узнавать мир. Хотя школы могут быть большими или маленькими, их задача остаётся одинаково важной.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Нужны дома и дороги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Везде строят дома, прокладывают дороги и следят за порядком. Людям важно добираться до школы, магазина и работы, а ещё возвращаться домой в тепло и уют.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Правила и доброта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Чистота, уважение и вежливость делают жизнь приятнее и безопаснее. Если люди помогают друг другу и бережно относятся к месту, где живут, вокруг становится лучше.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62500" y="1646075"/>
            <a:ext cx="31866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Одним детям нравится движение и много дел, другим — тишина и простор. Поэтому у каждого человека есть своё любимое место для жизни и отдыха.
</a:t>
            </a:r>
            <a:endParaRPr lang="en-US" sz="1400" dirty="0"/>
          </a:p>
        </p:txBody>
      </p:sp>
      <p:sp>
        <p:nvSpPr>
          <p:cNvPr id="4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740750" y="1646075"/>
            <a:ext cx="3481800" cy="181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главных варианта жизни — шумный город и спокойное село.
</a:t>
            </a:r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презентации «Город и село»
</a:t>
            </a:r>
            <a:endParaRPr lang="en-US" sz="26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село: разные, но нужные друг другу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 село не похожи друг на друга, но вместе они создают удобную жизнь. Одно место торопится, другое отдыхает, а в итоге у людей есть всё нужное для учёбы, труда и дома.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2026-05-25T21:50:40Z</dcterms:created>
  <dcterms:modified xsi:type="dcterms:W3CDTF">2026-05-25T21:50:40Z</dcterms:modified>
</cp:coreProperties>
</file>