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о родной природе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природу рядом с домом, школой и в книгах.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чтение о природе интересно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учат замечать красоту вокруг, лучше понимать слова и внимательно слушать. Через рассказы, стихи и загадки дети открывают знакомые деревья, птиц, погоду и времена года по-новому.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«родная природа»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всё, что ребёнок видит каждый день: двор, парк, школьный сад, тропинку, речку и небо над домом. Такие картины близки и легко узнаются.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о родной природе часто появляются знакомые деревья, трава, облака, птицы и сезонные перемены. Именно поэтому они помогают детям узнавать мир вокруг себя внимательнее.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тексты подходят младшим школьникам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короткие рассказы о животных, стихи о временах года и простые описания природы. В них должен быть ясный сюжет, понятные слова и немного новых выражений.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когда в тексте есть яркие сравнения и запоминающиеся картины. Тогда читать вслух легко, а смысл не теряется даже после первого знакомства.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Загадки, пословицы и небольшие наблюдения тоже полезны. Они помогают быстро понять главную мысль и заметить, как красиво можно говорить о самых обычных вещах.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поэты, которые писали о природе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Пришвин и К. Паустовский умели замечать в природе тихую красоту. В их произведениях лес, вода и небо выглядят живыми и близкими читателю.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Бианки и Н. Сладков много писали о птицах, зверях и лесных событиях. Их тексты помогают детям узнавать повадки животных и смотреть на природу внимательнее.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Есенин в стихах передавал настроение полей, деревьев, снега и осени. Его строки звучат мягко и образно, поэтому их удобно читать и запоминать.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делают описание природы живым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увидеть образ ярче: берёза может быть похожа на девушку в белом платье, а снег — на блестящее покрывало. Так картинка сразу оживает.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делают речь точнее и красивее: тёплый ветер, серебристая роса, тихий лес, золотая осень. С ними обычное описание звучит выразительнее и запоминается лучше.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Олицетворения добавляют движению и звуку характер: ветер шепчет, солнце улыбается, ручей бежит. Ребёнку проще представить такую картину и почувствовать настроение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лесной тропинке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встречает читателя тишиной, шорохом листьев и тонкой полоской тропы. Под соснами прячется мох, а в стороне мелькает белка. Кажется, что сам лес приглашает пройти чуть дальше и посмотреть, кто живёт между деревьями.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под кронами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рассказах лес похож на большой дом для ежа, совы, дятла и других жителей. У каждого есть своё место и свой голос, поэтому лес никогда не бывает одинаковым. Даже грибы и шишки будто помогают ему вести свой тихий разговор.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лес 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на ветках блестят капли, а на тропинке остаются тёмные следы. Пахнет мокрой землёй, и воздух кажется особенно свежим. В такой картине легко представить, как солнце медленно пробирается сквозь деревья.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картинки леса в чтении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текстом о природе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 уроке литературного чтения для 2 класса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1264" y="2223541"/>
            <a:ext cx="484838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природе по сезонам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Тает снег, бегут ручьи и появляются первые проталины. Природа словно просыпается после долгого сна, а в текстах часто звучит радость обновления.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цветут, воздух становится тёплым, а день кажется особенно длинным. В рассказах и стихах лето часто связано с ярким светом, пением птиц и прогулками.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желтеют, опадают и шуршат под ногами. Осень в литературном чтении часто рисует дождь, тихие дороги и спокойное настроение перед холодами.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лежит снег, блестит иней и видны следы на белой дорожке. Зимние тексты передают тишину, свежесть воздуха и особую красоту холода.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 с нами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кормушки с утра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первым прилетает к кормушке: он торопится, прыгает и оглядывается по сторонам. Рядом осторожно садится синица. Дети легко узнают этих птиц по маленькому размеру, быстрым движениям и весёлому щебету.
</a:t>
            </a:r>
            <a:endParaRPr lang="en-US" sz="1044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стучит по дереву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Дятла в книге не спутаешь ни с кем: он стучит клювом по стволу, будто проверяет дерево на прочность. Сорока тоже хорошо заметна, потому что любит шумно перелетать с ветки на ветку и всё замечать вокруг.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над двором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летает быстро и легко, словно чертит в воздухе тонкие линии. Весной и летом её особенно интересно наблюдать над двором и крышей. В детских текстах она часто становится знаком тепла, движения и радостного неба.
</a:t>
            </a:r>
            <a:endParaRPr lang="en-US" sz="103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рассказах о родной природе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Ёж, заяц, лиса и белка часто становятся героями коротких рассказов и помогают детям увидеть лес как живой дом, где у каждого обитателя свои привычки и заботы.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и медведь в детских текстах показывают, как животные устраивают жилище, ищут корм и меняют поведение в разные времена года, особенно перед зимой и весной.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знакомят школьников с тем, чем питаются звери, как прячутся от холода и почему им нужны тишина, чистые тропинки и спокойный лес без шума.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о животных, дети учатся не мешать живой природе и понимать простую мысль: добрый человек рядом с лесом ведёт себя осторожно и уважительно.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полезно читать о природе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учат замечать то, что легко пропустить: цвет листьев, движение облаков, следы на снегу, блеск росы и тихие изменения в знакомом дворе.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обогащают речь точными словами, помогают называть растения и животных без ошибок и тренируют память, внимание и умение слушать до конца.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 природе сближает книгу с жизнью: ребёнок сравнивает прочитанное с тем, что видит сам, и учится относиться к миру внимательнее и заботливее.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после чтения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сравниваем с текстом
</a:t>
            </a:r>
            <a:endParaRPr lang="en-US" sz="1467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ребёнок вспоминает, что именно было описано: деревья, небо, птицы, снег или дождь, и ищет эти детали в своём дворе, парке или саду.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замечаем изменения вокруг
</a:t>
            </a:r>
            <a:endParaRPr lang="en-US" sz="1313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рассмотреть, чем реальная картина отличается от книжной: какие листья, какие звуки слышны, есть ли лужи, следы, облака или солнечные пятна.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делаем вывод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наблюдения можно коротко сказать, что в природе каждый день всё немного меняется, а книга помогает увидеть это внимательнее и точнее.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природа в стихах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природе для младших школьников обычно короткие и мелодичные, поэтому их легко читать вслух, запоминать и повторять почти без усилий — как любимую считалочку.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особенно заметны ритм, повтор слов и яркие картины: золотая осень, снежная тишина, тёплый ветер, светлый день. Такие строки сразу рисуют спокойное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понимать незнакомые слова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прочитать предложение целиком: общий смысл часто подсказывает, что означает новое слово, даже если оно пока кажется трудным и незнакомым.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в учебнике тоже подсказывает значение: по изображению легко догадаться, что такое проталина, опушка, стайка или роса на траве.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помогают соседние слова: рядом могут быть подсказки о времени года, месте, звуке или движении, и слово становится понятнее без словаря.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всё ещё непонятно, его можно обсудить с учителем или одноклассником — иногда объяснение нужно совсем короткое, чтобы текст сразу стал яснее.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31" y="2135775"/>
            <a:ext cx="484838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6138" y="2135775"/>
            <a:ext cx="415575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996" y="213578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96640" y="2135780"/>
            <a:ext cx="484838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словарь читателя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и опушка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представить лесную дорогу и край леса, где особенно легко заметить растения, птиц и следы маленьких лесных жителей.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и ручей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описание утра и воды точным и живым, а ребёнок лучше видит, как блестят капли и как движется вода.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Крона и проталина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нужны, чтобы различать части дерева и весенние участки земли, где снег уже растаял и появилась тёмная влажная почва.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Стайка и шорох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передают движение и звук: маленькая группа птиц в воздухе и тихие лесные звуки, которые делают чтение образным и понятным.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родную природу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заботы о живом мире на прогулке, в школе и рядом с домом.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приметы и наблюдения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приметы делают чтение о природе особенно близким: ребёнок слышит знакомые наблюдения о погоде, которые легко проверить во дворе, у окна или во время прогулки.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ласточки летают низко, а утром появилась роса, это уже повод присмотреться к небу внимательнее. Такие детали учат замечать перемены и связывать книгу с жизнью.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сделать после чтения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Нарисовать картинку по тексту: лес, птицу, снег, луг или дождливый двор, стараясь передать главное настроение прочитанного без лишних деталей.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пересказать содержание своими словами, не теряя главной мысли и не превращая рассказ в длинную, утомительную историю на целую вечность.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пословицу или поговорку о природе, которая подходит к тексту, и объяснить, почему именно она звучит здесь особенно удачно.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мини-дневник наблюдений: отметить, что изменилось у окна, на дереве, во дворе или на школьном участке сегодня и завтра.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нами в каждой строке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о родной природе, дети учатся замечать красоту вокруг, понимать точное слово и заботиться о живом мире. А он, как известно, любит внимательных читателей.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2026-05-24T03:20:53Z</dcterms:created>
  <dcterms:modified xsi:type="dcterms:W3CDTF">2026-05-24T03:20:53Z</dcterms:modified>
</cp:coreProperties>
</file>