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Clauses в английском языке: порядок событий и связь времен
</a:t>
            </a:r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Понимаем, когда происходят события и как они связаны во времени.
</a:t>
            </a:r>
            <a:endParaRPr lang="en-US" sz="3204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time clauses нужны в 9 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часто встречаются в текстах, диалогах и заданиях ОГЭ, поэтому помогают точно передавать последовательность действий в речи и письме.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союзов времени помогают уточнять момент, длительность и последовательность действий.
</a:t>
            </a:r>
            <a:endParaRPr lang="en-US" sz="1762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выбран союз, тем легче понять связь между частями предложения.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союзы времени и их значения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союзы времени по их смыслу и роли в 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союза подсказывает, как связаны действия, и помогает выбрать правильную грамматическую форму.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time clause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возможных порядка частей и выбор времени в придаточном 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и while: различие между моментом и длительным действием
</a:t>
            </a:r>
            <a:endParaRPr lang="en-US" sz="2481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 — короткое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when обычно вводит действие, которое происходит в определённый момент или случается один раз. Он удобен для точек времени, начала и окончания события.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 — длительность и одновременность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while помогает показать, что одно действие продолжалось в течение другого. Он часто сочетается с длительной формой и подчёркивает параллельность событий.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зафиксировать момент, выбирайте when. Если нужно показать процесс или два действия, происходящие одновременно, используйте while. Так смысл предложения становится точнее.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в придаточных времени о будущем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союз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when, after, before, until, as soon as и once в придаточном времени о будущем обычно ставят форму настоящего времени, даже если речь идёт о завтрашнем дне.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форму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союз времени вводит условие по времени, в придаточной части не нужно will. Это правило особенно важно в письменных заданиях, где ошибка сразу заметна.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может быть будущей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главной части часто стоит Future Simple, потому что именно там передаётся основное действие. Придаточная часть лишь показывает, когда оно произойдёт.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time clauses у школьников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трудность возникает не с переводом слов, а с выбором формы глагола и логикой связи между частями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ошибки с will и with when/while; значит, полезнее тренировать грамматику, чем отдельные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типичных ошибок по материалам школьной грамматики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Before, after и until: логика последовательности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обратное движение по времени: действие следует за другим событием. Такой союз особенно полезен в рассказах, где шаги идут один за другим.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происходит одно действие, а затем другое. Союз before помогает показать, что событие стоит раньше следующего этапа и задаёт чёткий порядок.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Until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показывает, как долго длится действие до определённой границы. Он помогает выделить момент, после которого ситуация меняется.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времени и их смысловые различия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союзы по их временной логике и роли в предложении.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союз задаёт свою временную связь, поэтому похожие по смыслу действия оформляются по-разному.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уже завершилось: by the time и as soon as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платформе стояли школьники с рюкзаками, но поезд уже тронулся. К моменту их прихода всё было закончено, и это хорошо передаёт by the time. Союз показывает, что первое действие завершилось раньше второго, как на линии с отметкой «финиш».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уехал раньше, чем мы успели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стояла тишина, а потом раздался звонок. Почти мгновенно ученики собрались, закрыли тетради и вышли из класса. Такая сцена удобно иллюстрирует as soon as: второе действие начинается сразу после первого, без заметной паузы.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прозвенел — и класс сразу ожил
</a:t>
            </a:r>
            <a:endParaRPr lang="en-US" sz="13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нужный союз времени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союза времени по смыслу связи между двумя действиями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312" y="1480550"/>
            <a:ext cx="220800" cy="2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7991" y="1501579"/>
            <a:ext cx="220800" cy="25234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и for: от точки отсчёта до длительности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440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= в течение периода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40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показывает длительность: for two hours, for three days, for a long time. Здесь важен не момент начала, а сам промежуток времени, который можно посчитать как отрезок.
</a:t>
            </a:r>
            <a:endParaRPr lang="en-US" sz="1106" dirty="0"/>
          </a:p>
        </p:txBody>
      </p:sp>
      <p:sp>
        <p:nvSpPr>
          <p:cNvPr id="11" name="Text 4"/>
          <p:cNvSpPr txBox="1"/>
          <p:nvPr/>
        </p:nvSpPr>
        <p:spPr>
          <a:xfrm>
            <a:off x="201092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= с момента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01092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указывает на точку начала: since Monday, since 2021, since I was ten. Обычно оно соединяет прошлое с настоящим и часто встречается в Present Perfect, когда действие ещё продолжается.
</a:t>
            </a:r>
            <a:endParaRPr lang="en-US" sz="10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clauses в рассказе о школьном дне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последовательность помогает превратить обычный день в связный рассказ: от подготовки утром до окончания уроков.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выстроены от начала к завершению; союзы времени делают порядок понятным и логичным.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школьной грамматики английского языка
</a:t>
            </a:r>
            <a:endParaRPr lang="en-US" sz="1068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времен в сложных предложениях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64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будущем, в придаточном времени обычно стоит Present Simple. Это правило помогает избежать формы will после союзов 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действия происходили одновременно, Past Continuous помогает показать длительный процесс на фоне другого события.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6125" y="3033400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Прошедшая 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действие произошло раньше другого, удобно использовать Past Simple и Past Perfect, чтобы показать, что сначала случилось одно событие, а потом другое.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479" y="1211450"/>
            <a:ext cx="2660793" cy="339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о школьном дне с time clauses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5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 woke up, I looked out of the window and checked the weather. Это сразу задаёт начало дня и показывает, что первое действие произошло раньше всего остального.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soon as the bell rang, everyone opened their notebooks. Это подчёркивает немедленную реакцию класса и завершает историю живой, естественной сценой.
</a:t>
            </a:r>
            <a:endParaRPr lang="en-US" sz="1176" dirty="0"/>
          </a:p>
        </p:txBody>
      </p:sp>
      <p:sp>
        <p:nvSpPr>
          <p:cNvPr id="13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по математике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I arrived at school, we had a maths test. Союз after помогает показать следующий этап дня и делает рассказ понятным по порядку.
</a:t>
            </a:r>
            <a:endParaRPr lang="en-US" sz="1226" dirty="0"/>
          </a:p>
        </p:txBody>
      </p:sp>
      <p:sp>
        <p:nvSpPr>
          <p:cNvPr id="14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и 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 I was having breakfast, my friend sent me a message. Здесь важны одновременность и длительное действие, которое продолжается на фоне другого короткого события.
</a:t>
            </a:r>
            <a:endParaRPr lang="en-US" sz="11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варианты предложений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союз времени влияет на форму глагола и порядок 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чаще всего связана не со словарём, а с выбором грамматической формы после союза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школьной грамматике английского языка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предложение с time clause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 самопроверки в письменных заданиях и тестах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525085"/>
            <a:ext cx="267600" cy="21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498325"/>
            <a:ext cx="267600" cy="26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498325"/>
            <a:ext cx="267600" cy="267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525085"/>
            <a:ext cx="267600" cy="214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5894" y="1484375"/>
            <a:ext cx="258563" cy="295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time clauses встречаются в реальной речи и текстах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clauses часто нужны в мини-историях и проектах по английскому. Они помогают описать день, событие или опыт так, чтобы текст звучал связно и естественно.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soon as the game begins, players move fast. В песнях и коротких текстах союзы времени создают ритм и подчёркивают последовательность событий.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 the hero was talking, the situation changed. В рассказах такие связки делают действия более наглядными и помогают слушателю следить за сюжетом.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 повседневная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teacher enters, the class becomes quiet. В живом разговоре time clauses помогают передать момент события и реакцию на него без лишних слов.
</a:t>
            </a:r>
            <a:endParaRPr lang="en-US" sz="13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инструкции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you start, read the text carefully. Такие конструкции помогают быстро понять порядок действий и делают инструкции точными, короткими и удобными для чтения.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clauses помогают точно показать порядок событий, их одновременность, длительность и завершение. Если выбрать правильный союз и форму глагола, предложение станет понятным, логичным и грамматически верным.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clauses: коротко о главном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2026-05-31T11:24:36Z</dcterms:created>
  <dcterms:modified xsi:type="dcterms:W3CDTF">2026-05-31T11:24:36Z</dcterms:modified>
</cp:coreProperties>
</file>