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Великие умы как двигатель прогресса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Рассказываем о людях, изменивших историю наукой, искусством и открытиями.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рождаются великие мыслители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Величие умов связано с развитием образования, науки и культуры. Появление университетов и обществ способствовало новым открытиям и технологиям в разные эпохи.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Эйнштейн создал теории относительности, кардинально изменив понимание пространства, времени и энергии. Его работа положила начало новым направлениям в физике.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1921 году он получил Нобелевскую премию за фотоэлектрический эффект, что подтвердило важность его исследований для науки и технологий.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Альберт Эйнштейн: Революция в физике
</a:t>
            </a:r>
            <a:endParaRPr lang="en-US" sz="3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да Винчи: мастерство во многих областях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«Мона Лиза» и «Тайная вечеря» — шедевры, сочетающие тонкий художественный стиль и сложные техники, которые вдохновляют художников и по сей день.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произведения искусства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 Винчи создавал проекты летательных аппаратов и анатомические схемы опережая эпоху, благодаря чему сделал весомый вклад в развитие науки и техники.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изобретения и исследования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Первой в истории дважды получила Нобелевскую премию — по физике за исследование радиоактивности, затем по химии за открытие полония и радия.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открытия позволили развивать методы радиотерапии, что значительно улучшило лечение раковых заболеваний и расширило медицинские возможности.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7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Кюри: Пионер в области радиоактивности
</a:t>
            </a:r>
            <a:endParaRPr lang="en-US" sz="360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Ньютон: Основы механики и гравитации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Ньютон сформулировал три базовых закона движения, которые легли в основу классической механики и до сих пор используются в науке и инженерии.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движения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гравитации объяснил притяжение тел и стал фундаментом для понимания движения планет и создания точных моделей в астрономии.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всемирного тяготения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9084"/>
            <a:ext cx="4036200" cy="1604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25" y="1479084"/>
            <a:ext cx="4036200" cy="1604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 Тесла: Воплощение идей будущего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1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Тесла изобрёл систему передачи переменного тока, которая позволяет эффективно распределять электроэнергию на большие расстояния, что сильно изменило энергетику.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1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Переменный ток и трансформатор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445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разработал устройства для передачи энергии и информации без проводов, заложив основы современных радиосвязи и беспроводных сетей.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445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беспроводных технологий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Галилей первым применил телескоп в 1609 году, открыл спутники Юпитера и подтвердил гелиоцентрическую модель мира.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наблюдения фазы Венеры и солнечных пятен доказали правильность новых научных идей, несмотря на сопротивление церкви того времени.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Галилео Галилей: Открытия астрономии и физики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81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68600" y="1629091"/>
            <a:ext cx="3566700" cy="1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Стала первой женщиной-профессором математики в Европе, преодолев социальные барьеры и добившись признания в профессии.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409125" y="360000"/>
            <a:ext cx="53769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Софья Ковалевская: Путь женщины в науку
</a:t>
            </a:r>
            <a:endParaRPr lang="en-US" sz="3715" dirty="0"/>
          </a:p>
        </p:txBody>
      </p:sp>
      <p:sp>
        <p:nvSpPr>
          <p:cNvPr id="8" name="Text 3"/>
          <p:cNvSpPr txBox="1"/>
          <p:nvPr/>
        </p:nvSpPr>
        <p:spPr>
          <a:xfrm>
            <a:off x="4668600" y="3216300"/>
            <a:ext cx="3566700" cy="1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работы по дифференциальным уравнениям и механике вдохновили новое поколение женщин заниматься наукой и развивать математику.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Ломоносов: Основоположник российской науки
</a:t>
            </a:r>
            <a:endParaRPr lang="en-US" sz="3722" dirty="0"/>
          </a:p>
        </p:txBody>
      </p:sp>
      <p:sp>
        <p:nvSpPr>
          <p:cNvPr id="9" name="Text 2"/>
          <p:cNvSpPr txBox="1"/>
          <p:nvPr/>
        </p:nvSpPr>
        <p:spPr>
          <a:xfrm>
            <a:off x="1076400" y="2249467"/>
            <a:ext cx="41166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внёс значительный вклад в физику, химию и астрономию, заложив основы отечественной научной традиции.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76400" y="1703867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Многосторонний вклад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1076400" y="3827452"/>
            <a:ext cx="41166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Основал Московский университет в 1755 году, что стало важнейшим событием для развития просвещения и науки в России.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76400" y="3281853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Московского университета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Стивен Хокинг: Тайны Вселенной и популяризация науки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Стивен Хокинг доказал, что черные дыры излучают энергию, что изменило представления о космосе. Это открытие стало фундаментом для новых исследований в астрофизике.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излучения черных дыр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Хокинга объясняет сложные космологические идеи доступным языком и вдохновила многих молодых людей интересоваться физикой и вселенной.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«Краткая история времени» — популяризация науки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разработал теорию эволюции, объясняя, как виды изменяются под воздействием среды и выживают сильнейшие. Его идеи стали революционными в биологии.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на Галапагосских островах позволили Дарвину собрать доказательства природного отбора, которые легли в основу его знаменитой работы «Происхождение видов».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Дарвин: Эволюция и естественный отбор
</a:t>
            </a:r>
            <a:endParaRPr lang="en-US" sz="3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своих романах Достоевский изучал внутренние противоречия человека, раскрывая темы морали и совести. Его герои сталкиваются с тяжёлыми выборами и душевными страданиями.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Его работы оказали влияние на философов и психологов, формируя понимание человеческой природы и конфликтов между личностью и обществом в XIX и XX веках.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29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Достоевский: Глубина человеческой психологии
</a:t>
            </a:r>
            <a:endParaRPr lang="en-US" sz="342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9084"/>
            <a:ext cx="4036200" cy="1604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25" y="1479084"/>
            <a:ext cx="4036200" cy="1604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 Паркс: Символ борьбы за равные права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1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1955 году Роза Паркс отказалась уступить место белому пассажиру в автобусе, что спровоцировало серию общественных протестов. Этот шаг стал символом борьбы за права афроамериканцев.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1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уступить место как акт протеста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445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ареста Паркс граждане города организовали бойкот автобусной системы. Этот массовый протест привёл к изменению законов и укреплению движения за гражданские права в США.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445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Бойкот автобусов в Монтгомери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1989 году Бернерс-Ли предложил идею глобальной сети для обмена информацией, что стало основой для Всемирной паутины — революции в коммуникациях.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WWW позволила соединить компьютеры по всему миру, облегчив доступ к знаниям и создав платформу для социальных сетей, обучения и электронной торговли.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Тим Бернерс-Ли: Создание Всемирной паутины
</a:t>
            </a:r>
            <a:endParaRPr lang="en-US" sz="3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активности женщин связан с развитием образования и равных возможностей в XX веке. Это привело к большему представительству в разных науках.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устойчивое увеличение числа женщин-учёных, что отражает прогресс в борьбе за равенство и доступ к научной деятельности.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женщин в науке: Изменение со временем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UNESCO Science Report, 2022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2105" y="1612725"/>
            <a:ext cx="4166189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фигуры, их области и вклад в науку и культуру, подчёркивая международное признание их достижений.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представленные личности оказали значительное влияние в своих областях, что подтверждает их выдающийся статус в мировой истории.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Энциклопедии Nobel, Britannica (2023)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выдающихся личностей
</a:t>
            </a:r>
            <a:endParaRPr lang="en-US" sz="3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жизнь и наследие великих умов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Законы Ньютона применяются в проектировании зданий и транспортных систем, делая нашу повседневную жизнь безопаснее и эффективнее.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Открытия Кюри и Дарвина лежат в основе современных медицинских методов и биологических наук, помогая улучшать здоровье и понять жизнь.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Изобретения Теслы и Бернерса-Ли обеспечили распространение электричества и интернета, которые стали основой современных технологий и коммуникаций.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процесса научного открытия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идеи до открытия: Этапы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умы вдохновляют научный и культурный прогресс, формируя мировоззрение и улучшая жизнь общества. Их наследие продолжает влиять на развитие цивилизации и будущее поколений.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умы — двигатель прогресса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2026-05-07T02:04:15Z</dcterms:created>
  <dcterms:modified xsi:type="dcterms:W3CDTF">2026-05-07T02:04:15Z</dcterms:modified>
</cp:coreProperties>
</file>