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 культура: взаимная связь
</a:t>
            </a:r>
            <a:endParaRPr lang="en-US" sz="293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 культура непрерывно меняют друг друга и наше представление о будущем.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научное знание стало стратегическим ресурсом, а техника — частью повседневной жизни. Проследим, как открытия меняли общество, медиа, искусство и представления о будущем.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 техника вошли в культуру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«большая наука»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придала науке беспрецедентный масштаб: исследования финансировались государствами, а их результаты связывали с военной мощью, престижем и технологическим лидерством.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масштаб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Атомный проект показал, что фундаментальные знания могут быстро превращаться в стратегические технологии и менять баланс сил между державами.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безопасность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гонка, оборонные программы и крупные лаборатории сформировали модель «большой науки», где работают не одиночки, а целые коллективы и институты.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исследования
</a:t>
            </a:r>
            <a:endParaRPr lang="en-US" sz="1165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успехи стали публичным символом будущего: победа в исследовательской гонке воспринималась как доказательство силы государства и его культурной модерности.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 образ будущего
</a:t>
            </a:r>
            <a:endParaRPr lang="en-US" sz="12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гонка как культурный символ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искусственного спутника Земли в 1957 году превратил космос в событие мировой культуры и доказал, что технический прогресс стал зрелищем для миллионов.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«Спутник-1»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Юрия Гагарина в 1961 году усилил веру в возможности науки и сделал образ космонавта одним из главных символов эпохи.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космосе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программы ускорили развитие ракетной техники, связи, материаловедения и вычислительных систем, выходя далеко за пределы самой отрасли.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эффект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массовом сознании космос стал метафорой будущего, смелости и коллективного усилия, а также источником художественных образов и научного оптимизма.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миф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ЭВМ к персональному компьютеру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ЭВМ для специалистов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ЭВМ середины XX века обслуживали расчёты для науки, обороны и управления, оставаясь слишком дорогими и громоздкими для повседневного использования.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Микропроцессорный прорыв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1970-х появились первые микропроцессоры, что открыло путь к компактным и более доступным персональным компьютерам.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II и IBM PC закрепили модель домашнего и офисного компьютера, а вместе с ними распространились текстовые редакторы, электронные таблицы и игры.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повседневность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1980-м компьютер стал привычным в школе, работе и досуге, превратившись из редкого инструмента в универсальную бытовую технологию.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киберкультура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обмена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хакерские сообщества ценили свободный обмен знаниями, техническую изобретательность и независимость от внешнего контроля, формируя особую этику цифровой среды.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4205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культурные мотивы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205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развитием сетей усилился интерес к темам изоляции, анонимности и свободы, что повлияло на литературу, музыку и визуальную культуру.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19688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киберпанка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688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Киберпанк закрепил в культуре темы виртуальности, корпораций, слежки и размывания границы между человеком и машиной.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0225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идентичность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0225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молодёжи технологии стали не только инструментом, но и маркером принадлежности к новой субкультуре, со своим языком, стилем и ритуалами общения.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857863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 как практика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857863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программирование сделало код частью личного творчества: компьютер перестал быть только машиной и превратился в среду самовыражения.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глобальная связность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1990-х интернет объединил исследовательские сети, университеты, бизнес и домашних пользователей, резко ускорив обмен сообщениями и документами по всему миру.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Сетевое соединение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и веб-сайты изменили привычный ритм общения: информация стала доступна почти мгновенно и независимо от расстояния.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коммуникация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и форумы сделали знания более открытыми, но одновременно усилили зависимость от цифровых платформ и их правил доступа.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знаниям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связность ускорила торговлю, образование и медиа, а также изменила ожидания людей: скорость ответа и обновления стала новой нормой.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норма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→ жизнь → культура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технологии по-разному входили в повседневность и постепенно меняли культурные практики, от новостей до городской среды.
</a:t>
            </a:r>
            <a:endParaRPr lang="en-US" sz="108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техника меняла не только инструменты, но и способы общения, работы и восприятия пространства.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Коммуникации и медиа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оценки глобального проникновения интернета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вещания к взаимодействию — так изменилась медиасреда: аудитория перестала быть только зрителем и стала участником информационного обмена.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интернета усилил интерактивность медиа и ускорил переход от одностороннего вещания к сетевому участию.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расшифровки генома человека стало переломом: медицина получила новые инструменты диагностики, а общество — новые биоэтические вопросы.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 проект расшифровки генома человека.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Human Genome Sequencing Consortium, 2003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кризис 1973 года заставил государства и общества всерьёз говорить об экономии энергии, альтернативных источниках и экологических ограничениях промышленного роста.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годом, когда экономия энергии превратилась в общественную норму.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Oil crisis of 1973; исторические обзоры энергетической политики 1970-х
</a:t>
            </a:r>
            <a:endParaRPr lang="en-US" sz="8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архитектура и город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конструкции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 прочные материалы позволили строить выше, тоньше и быстрее. Алюминий, стекло и композиты сделали возможными фасады нового типа и более свободные архитектурные формы.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современности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 металл укрепили образ технологичного города как символа современности. Небоскрёбы, станции, павильоны и мосты начали восприниматься не только как объекты, но и как культурные знаки эпохи.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трансформация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стала гибче: модульные элементы, открытые пространства и многофункциональные здания подстроились под плотную застройку и новые способы жизни, работы и общения.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 быту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 и композиты радикально изменили транспорт и предметный дизайн. Машины, бытовые приборы и мебель стали легче, дешевле в производстве и визуально ближе к массовому потребителю.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литература и фотография о науке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будущего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о космосе и технике превратило научные идеи в сильные визуальные образы. Фильмы показывали не только прогресс, но и одиночество человека перед масштабом будущего.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 предупреждение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стала способом обсуждать настоящие проблемы через вымышленные миры. У Стругацких технологии часто связаны с ответственностью, выбором и нравственной ценой знания.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машина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вроде «Бегущего по лезвию» перенесли внимание к искусственному человеку, памяти и границам личности. Техника здесь выступает не фоном, а источником философского конфликта.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техногенного мира
</a:t>
            </a:r>
            <a:endParaRPr lang="en-US" sz="1098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фотография техносреды фиксирует заводы, лаборатории, города и инфраструктуру как часть повседневной цивилизации. Она помогает увидеть, что прогресс имеет материальную и визуальную сторону.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 видеоигры как язык технологий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упрощает сложные темы через сюжет выбора. Читатель или зритель видит, как конкретное решение об искусственном интеллекте, памяти или контроле меняет судьбу общества.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 модель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фантастика и игры стали школой техно-воображения. Они учат распознавать возможные последствия решений ещё до того, как эти решения станут реальностью.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будущего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игры и книги показывают, что прогресс не бывает нейтральным. Технологии могут усиливать свободу, но могут и создавать зависимость, наблюдение или разрушение привычного мира.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прогресса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делают технологические идеи интерактивными: игрок не только наблюдает, но и действует. Поэтому кибернетика, виртуальные миры и постапокалипсис запоминаются через опыт, а не через описание.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вместо объяснения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повседневная эстетика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стал частью культурного опыта: важны не только функции, но и то, насколько легко человек понимает устройство, управляет им и не чувствует лишнего напряжения.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прежде всего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смартфона, часов или наушников выражает привычки эпохи. Компактность, лёгкость и визуальная простота стали признаками не только технологии, но и статуса пользователя.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устройства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Минимализм бытовой техники связан с желанием совместить практичность и эстетическую нейтральность. Люди ожидают, что вещь будет не только работать, но и вписываться в интерьер.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 повседневности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Эргономика мебели и рабочих мест показывает, что культура влияет на сам способ взаимодействия с техникой. Комфорт, безопасность и инклюзивность становятся обязательными критериями качества.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 его обратная сторона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цепочка: рост возможностей техники порождает новые угрозы, а затем — общественный запрос на контроль и этику.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революция нового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запуска WWW (1991), Google (1998), Facebook (2004), AWS S3 (2006)
</a:t>
            </a:r>
            <a:endParaRPr lang="en-US" sz="87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изменила не только скорость обмена информацией, но и сам формат внимания: пользователи всё чаще переходят от поиска к бесконечной ленте и уведомлениям.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технологии становились к повседневной жизни, тем сильнее менялись чтение, общение и новостное поведение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Алгоритмы, ИИ и доверие к фактам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7300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выбора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97300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Рекомендательные алгоритмы подбирают контент под интересы пользователя, но одновременно ограничивают круг видимой информации. Из-за этого человек чаще встречает знакомые взгляды и реже — альтернативные позиции.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7205475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проверки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7205475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источников, сопоставление данных и понимание принципов работы платформы помогают сохранить критическое мышление. В цифровую эпоху доверие к фактам требует активной проверки, а не автоматической веры.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5503431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 пузыри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5503431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«пузыри» закрепляют уже существующие убеждения и уменьшают видимость спорных фактов. Поэтому медиаграмотность становится не дополнительным навыком, а условием ориентирования в цифровой среде.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801388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подделок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3801388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Дипфейки усложняют различение подлинного и поддельного. Это особенно опасно там, где важны доверие, репутация и общественная реакция на событие.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2099344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как соавтор
</a:t>
            </a:r>
            <a:endParaRPr lang="en-US" sz="900" dirty="0"/>
          </a:p>
        </p:txBody>
      </p:sp>
      <p:sp>
        <p:nvSpPr>
          <p:cNvPr id="17" name="Text 11"/>
          <p:cNvSpPr txBox="1"/>
          <p:nvPr/>
        </p:nvSpPr>
        <p:spPr>
          <a:xfrm>
            <a:off x="2099344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модели умеют создавать тексты и изображения, ускоряя работу и обучение. Однако качество результата зависит от запроса, данных и последующей проверки человеком.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заказчик технологий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как требование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Пользовательский опыт стал главным ориентиром разработки: техника должна быть понятной, быстрой и удобной. Поэтому интерфейсы тестируют на реальных людях и постоянно упрощают.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ожидания меняют само направление инженерии. Спрос на экономичные решения, переработку материалов и снижение выбросов заставляет компании искать более устойчивые технологии.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 всех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инклюзивность превратились в обязательные критерии качества. Технология оценивается не только по эффективности, но и по тому, доступна ли она разным людям.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будущее
</a:t>
            </a:r>
            <a:endParaRPr lang="en-US" sz="1098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будущего влияет на рынок не меньше, чем научное знание. То, что общество считает «современным», определяет, какие устройства получают развитие и массовое признание.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объясняет мир, техника воплощает знания, а культура определяет, зачем и как использовать их результаты. В этом и состоит главный урок эпохи: прогресс всегда имеет человеческое измерение.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эпохи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2026-07-26T00:29:49Z</dcterms:created>
  <dcterms:modified xsi:type="dcterms:W3CDTF">2026-07-26T00:29:49Z</dcterms:modified>
</cp:coreProperties>
</file>