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его критерии: как биологи определяют границы вида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 отличают один вид от другого?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 нельзя определить по одному признаку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похожие организмы нередко оказываются разными видами, а внутри одного вида встречается заметное разнообразие. Поэтому биологи сопоставляют сразу несколько критериев: внешние признаки, наследственность, поведение, экологию и способность к размножению.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 базовая единица биологической классификации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происхождения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которые имеют общее происхождение и сходный набор наследственных признаков. Именно это делает их частью одной устойчивой биологической группы.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 науке обозначают по бинарной номенклатуре: сначала указывают род, затем видовое название. Например, Homo sapiens — человек разумный.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биологии, экологии, селекции и охране природы вид используют как основную единицу анализа. Он помогает описывать разнообразие организмов и сравнивать популяции между собой.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уровне вида строится современная система живых организмов. Через него биологи связывают классификацию, эволюцию и наблюдаемое разнообразие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185" y="1835776"/>
            <a:ext cx="361498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вида и их содержание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критериев показывает, какие признаки проверяют при определении вида и на что обращают внимание в каждом случае.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критерий не работает изолированно: надежный вывод дают только их согласованные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обобщение основных критериев вида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критерий: внешнее сходство и его пределы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опирается на форму тела, окраску, размеры и строение органов. Он особенно полезен при первичном определении организмов в природе и по коллекционным материалам.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быстро работает с гербариями, определителями и музейными образцами. Внешние признаки можно сравнить сразу, без сложного оборудования и длительных анализов.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чем 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заметно различаться по окраске, размерам и форме в зависимости от возраста, пола и условий среды. Поэтому внешнее сходство не всегда надежно.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 учитывает особенности роста, питания, дыхания, развития и размножения. Он показывает, насколько близки внутренние процессы у сравниваемых организмов.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важны сроки цветения, созревания семян и условия опыления. Эти признаки часто отражают приспособление к определенному сезону и среде обитания.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сравнивают период размножения, брачное поведение и совместимость половых клеток. Различия в этих процессах помогают разделять близкие виды.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различия нередко связаны с адаптацией к разным условиям жизни. Поэтому этот критерий особенно полезен там, где внешние признаки слишком похожи.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критерий: сходство жизненных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критерий: наследственная общность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генофонд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основан на сходстве ДНК и общности генофонда. Он позволяет оценить, насколько организмы родственны на наследственном уровне.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ДНК выявляют скрытые, или криптические, виды и уточняют родственные связи между организмами, даже если внешние различия минимальны.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строение хромосом часто помогают различать близкие виды, которые внешне почти неотличимы. Кариотип служит важным диагностическим признаком.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незаменим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особенно важен тогда, когда морфологические признаки противоречивы или недостаточны для надежного вывода о принадлежности к виду.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Репродуктивный критерий: возможность скрещивания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Плодовитое 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особи одного вида свободно скрещиваются и дают плодовитое потомство. Это один из самых наглядных признаков единства вида.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межвидовое скрещивание приводит к бесплодному или маложизнеспособному потомству, это говорит о наличии репродуктивной изоляции между группами.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известный пример — мул, гибрид лошади и осла. Он показывает, что внешнее сходство не гарантирует генетической совместимости.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критерий особенно важен для животных, но не всегда применим к организмам с бесполым размножением и к некоторым растениям, склонным к гибридизации.
</a:t>
            </a:r>
            <a:endParaRPr lang="en-US" sz="11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показывает, какую нишу занимает вид в экосистеме. Учитывают питание, местообитание, время активности и связи с другими организмами.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виды могут жить рядом, но использовать разные источники пищи, занимать разные ярусы леса или добывать ресурсы разными способами.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расхождение уменьшает прямую конкуренцию и позволяет видам сосуществовать в одной территории без полного вытеснения друг друга.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различия помогают отличать сходные виды даже тогда, когда внешние признаки почти совпадают, а поведение остается мало заметным.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критерий: место в экосистеме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вида: от наблюдения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 последовательно сопоставляют признаки и уточняют результат с помощью разных методов.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критерий: ареал и изоляция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вида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критерий опирается на границы распространения вида. Если популяции долго живут на разных территориях, между ними уменьшается обмен генами, а со временем накапливаются наследственные различия.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расхождение идет у островных, горных и других изолированных популяций. Естественные преграды ограничивают смешение, поэтому даже близкие группы постепенно приобретают собственные признаки.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критерия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не универсален: многие виды имеют широкий ареал, а у некоторых близких видов территории частично совпадают. Поэтому географические данные всегда нужно сопоставлять с другими критериями.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Этологический критерий: особенности поведения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важны голос, позы, ритуалы ухаживания и другие сигналы, по которым особи узнают «своих». Даже похожие виды могут не вступать в спаривание, если их сигналы не совпадают.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птиц, насекомых и многих млекопитающих особенности звуков, движений и химических сигналов помогают различать виды. Поведенческие различия часто становятся важным барьером для обмена генами.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включает не только брачные действия, но и суточную или сезонную активность. Если близкие виды активны в разное время, вероятность встречи и скрещивания заметно снижается.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без видимых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внешне почти одинаковые организмы остаются разными видами именно из-за поведения. Поэтому этологический критерий особенно ценен там, где морфологические признаки слишком похожи.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значимость критериев вида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критерии не конкурируют, а дополняют друг друга: одни удобны для первичного распознавания, другие дают более надежное подтверждение.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точные результаты дают генетический и репродуктивный критерии, а морфологический и экологический чаще служат первым этапом диагностики.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9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критерий не дает окончательного ответа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может заметно меняться с возрастом, сезоном и условиями среды. Поэтому один только внешний признак не позволяет уверенно судить о принадлежности к виду.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и самки одного вида нередко отличаются размерами, окраской или формой органов. Если опираться лишь на морфологию, такие различия легко принять за межвидовые.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Криптические виды почти неотличимы по внешним признакам, но различаются ДНК и особенностями размножения. В подобных случаях требуется более глубокий анализ, чем простое сравнение внешности.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грибов не всегда возможно напрямую проследить скрещивание или плодовитость потомства. Поэтому вид устанавливают по совокупности данных, а не по одному наблюдению.
</a:t>
            </a:r>
            <a:endParaRPr lang="en-US" sz="11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489" y="1835776"/>
            <a:ext cx="413554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где критерии вида расходятся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почему отдельный критерий может быть недостаточен и какое дополнительное исследование требуется для точного вывода.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один признак оказывается недостаточным: для надежной диагностики нужны дополнительные морфологические, генетические и экологические данные.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Березы и дубы: похожи, но не 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видов берез и дубов внешний облик помогает лишь начать сравнение. Чтобы уверенно различить их, учитывают строение листьев и соцветий, ареал, сроки развития и генетические различия. Сочетание признаков дает более точный результат, чем любой из них по отдельности.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Синицы: голос важнее 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синиц многие виды похожи по окраске и размерам, но различаются песней, брачными сигналами и предпочтениями в местах обитания. Эти особенности помогают распознавать партнера и поддерживают границы вида даже там, где внешние признаки почти совпадают.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 растения: точность в 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бабочек важны поведение, кормовые растения и особенности крыльев, а у растений — сроки цветения и строение генеративных органов. Такие примеры показывают, что вид распознается не по одному яркому признаку, а по согласованной системе характеристик.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природы: как работают критерии вместе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исходной популяции оказывается отделенной географически или экологически. Обмен генами между группами сокращается, и каждая из них начинает развиваться по собственному пути.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мутаций, отбора и случайных процессов в популяциях постепенно накапливаются наследственные различия. Меняются признаки строения, физиологии, поведения и приспособленности.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расхождения популяции все хуже скрещиваются между собой. Возникают барьеры репродуктивной изоляции, которые мешают образованию полноценного потомства.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устойчивыми, популяции перестают обмениваться генами и воспринимаются как разные виды. Критерии вида позволяют зафиксировать этот результат на разных стадиях.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 формирование новых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критериев вида для науки и охраны природы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вида необходимо для подсчета числа организмов в природе. Ошибка в диагностике искажает представление о разнообразии и мешает оценить реальное состояние экосистем.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списки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охраны редких видов важно правильно установить, что именно находится под угрозой. Неверное определение может привести к пропуску ценных объектов или к неэффективным мерам защиты.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разных отраслях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вида используют в экологии, селекции, сельском хозяйстве и медицине. Без надежной диагностики трудно сравнивать популяции, подбирать исходный материал и оценивать изменения во времени.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 определен точно, результаты наблюдений можно сопоставлять между регионами и годами. Это делает выводы научно проверяемыми и помогает принимать обоснованные природоохранные решения.
</a:t>
            </a:r>
            <a:endParaRPr lang="en-US" sz="11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изучают морфологию, среду обитания, поведение и особенности жизненного цикла. Такой этап помогает сузить круг возможных вариантов и увидеть общую картину.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согласованность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сравнивают, совпадают ли внешние, экологические и физиологические данные между собой. Если признаки расходятся, вывод не делают преждевременно, а переходят к уточнению.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Подключают генетику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спорных случаях используют молекулярные методы, анализ ДНК и кариотипа. Эти данные особенно важны, когда внешнее сходство скрывает глубокие наследственные различия.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итоговый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решение строят на совокупности фактов. Чем больше критериев подтверждают друг друга, тем надежнее определение вида и тем точнее биологическая классификация.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вывод: комплексный подход к определению вида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Вид: границы, которые видны в совокупности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нельзя свести к одному признаку: его границы проявляются только при сопоставлении строения, наследственности, поведения и среды обитания. Именно так биология описывает живую природу точно и осмысленно.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2026-06-01T17:34:55Z</dcterms:created>
  <dcterms:modified xsi:type="dcterms:W3CDTF">2026-06-01T17:34:55Z</dcterms:modified>
</cp:coreProperties>
</file>