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8. The World Ahead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Будущее, планы и прогнозы: учимся говорить о мире завтра.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Unit 8 важен уже сейчас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тема будущего помогает думать о выборе профиля, профессии и личных целях. Английский язык даёт простые средства, чтобы обсуждать планы, предположения и изменения в мире точно и уверенно.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914" y="2170429"/>
            <a:ext cx="3072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81169"/>
            <a:ext cx="321434" cy="285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8: что нужно знать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future, prediction, technology, invention и progress помогают говорить о мире завтрашнего дня. Они задают тему ответа и делают речь точнее, когда нужно описать изменения в жизни людей.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изменений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environment, climate, transport, education, job и career связывает будущее с реальными областями жизни. Эти слова часто встречаются в текстах, диалогах и заданиях на обсуждение.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the future, in ten years, one day, soon и by 2035 помогают показать, когда именно ожидается событие. Они делают прогноз понятным и логически выстроенным.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и вероятность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probably, maybe, likely и different from today показывают, насколько уверен говорящий. С их помощью можно осторожно предполагать и не звучать слишком категорично.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будущего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modern, digital, green, safe, convenient, efficient, smart и innovative помогают описывать будущее как удобное и продуманное. Они особенно полезны в устных ответах и коротких сочинениях.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раздел охватывает не одну проблему, а несколько взаимосвязанных областей жизни и общества.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technology и environment; остальные темы дополняют картину и помогают говорить о будущем шире.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структура Unit 8 по представленному плану урока.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Unit 8, которые чаще всего обсуждаются на уроке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город и городская среда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51300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город часто описывают через электробусы, трамваи и велосипедные маршруты. Такой транспорт уменьшает шум и загрязнение, а поездки становятся удобнее для жителей и безопаснее для пешеходов.
</a:t>
            </a:r>
            <a:endParaRPr lang="en-US" sz="888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244424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зелёные крыши и деревья делают город приятнее для жизни. В таких описаниях часто используют слова green spaces, cleaner air и modern city, чтобы показать комфортную среду.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360000" y="303718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и другие источники clean energy помогают экономить ресурсы и снижать выбросы. Для будущего города это важный признак ответственности и современного подхода к развитию.
</a:t>
            </a:r>
            <a:endParaRPr lang="en-US" sz="893" dirty="0"/>
          </a:p>
        </p:txBody>
      </p:sp>
      <p:sp>
        <p:nvSpPr>
          <p:cNvPr id="14" name="Text 5"/>
          <p:cNvSpPr txBox="1"/>
          <p:nvPr/>
        </p:nvSpPr>
        <p:spPr>
          <a:xfrm>
            <a:off x="360000" y="3630134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организация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traffic lights и удобные bike lanes делают движение более плавным. В таких примерах видно, что технологии могут улучшать повседневную жизнь без лишних задержек и пробок.
</a:t>
            </a:r>
            <a:endParaRPr lang="en-US" sz="893" dirty="0"/>
          </a:p>
        </p:txBody>
      </p:sp>
      <p:sp>
        <p:nvSpPr>
          <p:cNvPr id="15" name="Text 6"/>
          <p:cNvSpPr txBox="1"/>
          <p:nvPr/>
        </p:nvSpPr>
        <p:spPr>
          <a:xfrm>
            <a:off x="360000" y="4223097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будущего города — не только техника, но и удобство для жителей. Безопасные улицы, меньше машин и больше пространства для прогулок делают город дружелюбнее.
</a:t>
            </a:r>
            <a:endParaRPr lang="en-US" sz="8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транспорта влияют на скорость, стоимость, загрязнение и комфорт поездки.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влияет не только на время в пути, но и на экологию, пробки и удобство городской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теме будущего транспорта в Unit 8.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передвижения в будущем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прогноз о будущем в английском языке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рассуждения для устного или письменного прогноза в Unit 8.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will, be going to и present continuous for future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для предсказаний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с will используют для спонтанных решений, обещаний и общих прогнозов. Эта форма подходит, когда говорящий не опирается на конкретный план, а выражает мнение о будущем.
</a:t>
            </a:r>
            <a:endParaRPr lang="en-US" sz="1371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going to для намерений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be going to показывает намерение или прогноз на основе видимых фактов. Её удобно использовать, когда результат уже кажется очевидным или решение было принято заранее.
</a:t>
            </a:r>
            <a:endParaRPr lang="en-US" sz="1373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для расписания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описывает заранее запланированные действия и договорённости. Эта форма часто встречается с tomorrow, next week и другими выражениями времени, связанными с будущим.
</a:t>
            </a:r>
            <a:endParaRPr lang="en-US" sz="1352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и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строить won't, isn't going to, Will you…? и Are you going to…?. Такие формы помогают спрашивать о планах, отказываться и точно выражать отношение к будущему.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2725" y="405575"/>
            <a:ext cx="271500" cy="21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725" y="1278857"/>
            <a:ext cx="271500" cy="27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2725" y="2206440"/>
            <a:ext cx="271500" cy="2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725" y="3106872"/>
            <a:ext cx="271500" cy="2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2725" y="4007304"/>
            <a:ext cx="271500" cy="217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будущего: профессии и навыки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future jobs появляются programmer, engineer, data analyst и robot technician. Эти профессии показывают, как технологии создают новые направления работы и меняют привычные сферы занятости.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для устойчивого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 specialist и другие специалисты по экологии нужны для решения задач, связанных с климатом, энергией и ресурсами. Будущая работа всё чаще связана с ответственностью за природу.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Routine tasks are easier to automate, поэтому некоторые повторяющиеся обязанности будут выполнять машины. Но это не отменяет потребность в людях, которые умеют принимать решения и видеть цель.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Creativity, communication and problem-solving остаются важными даже в цифровом мире. Они помогают работать в команде, обсуждать идеи и находить решения в сложных ситуациях.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карьеры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нужен как международный язык науки, технологий и общения. Он помогает читать информацию, участвовать в проектах и готовиться к будущей профессии.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сферы обновляются за счёт технологий, а другие требуют больше времени, ресурсов и согласованных решений.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и medicine развиваются быстрее; environment меняется медленнее, а education и transport занимают промежуточное положение.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 теме Unit 8, без числовых данных из внешних источников.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изменится быстрее всего: прогнозы по сферам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" y="2679175"/>
            <a:ext cx="3044955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климат: будущее зависит от действий людей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уходит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засуха делает поля сухими, а реки — мелкими. Людям приходится экономить воду, а фермеры теряют урожай. Такие изменения показывают, что climate change влияет не только на природу, но и на еду, здоровье и повседневную жизнь.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после ливня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наводнения улицы превращаются в потоки воды, а транспорт останавливается. В безопасных районах всё чаще думают о drainage, зелёных зонах и cleaner transport. Это помогает городам лучше справляться с extreme weather.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 зелёный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быстро разрушает деревья, воздух становится тяжёлым, а животным негде жить. Поэтому люди используют renewable energy, recycle, plant trees and save energy. Такие шаги не решают всё сразу, но помогают уменьшить pollution и защитить будущее.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показать, насколько уверенно говорящий говорит о будущем.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фразы показывает степень уверенности: от осторожного предположения до почти уверенного прогноза.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8: future language and prediction phrases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фразы для прогнозов и предположений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будущего: школа, технологии и самостоятельность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работает с обычными учебниками и цифровыми материалами, если они есть. Уже сейчас школа постепенно использует онлайн-задания, тесты и видео для повторения и проверки знаний.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digital tools, интерактивные платформы и blended learning. Домашние задания чаще становятся более гибкими, а учёба — удобнее и понятнее для разных уровней подготовки.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могут подстраиваться под сильные и слабые стороны ученика. Это помогает идти в своём темпе и лучше понимать сложные темы без лишнего стресса.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развитых технологиях живое общение остаётся важным. Учитель помогает обсуждать идеи, работать в группе и развивать речь на английском языке.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короткий текст о будущем на английском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тему, подобрать идеи и оформить прогноз кратко и ясно.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51" y="2181169"/>
            <a:ext cx="321434" cy="285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366" y="2181169"/>
            <a:ext cx="321434" cy="2857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95455"/>
            <a:ext cx="321434" cy="2571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81169"/>
            <a:ext cx="321434" cy="2857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95455"/>
            <a:ext cx="321434" cy="25714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связь между людьми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добираться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транспорт сокращает время в пути и делает поездки удобнее. Это помогает людям чаще учиться, работать и встречаться, даже если они живут в разных странах.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билеты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documents и электронные билеты упрощают поездки и уменьшают бумажную работу. Пассажиру легче планировать путь, а проверка становится быстрее и спокойнее.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перевод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Instant translation помогает понимать собеседника без долгой подготовки. Такие инструменты делают общение доступнее для путешествий, онлайн-учёбы и международных проектов.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 расстоянии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meeting и видеосвязь позволяют видеть и слышать людей в другой точке мира. Расстояние меньше мешает дружбе, совместной работе и школьным проектам.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встреча важна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развитых технологиях личное общение остаётся ценным. Оно помогает строить доверие, лучше понимать партнёра и успешнее работать в команде.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будущего затрагивают не только природу, но и безопасность, здоровье и справедливость в обществе.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выглядят climate и inequality; технологии помогают, но не решают все трудности автоматически.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тем Unit 8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мира будущего требуют внимания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в теме будущего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уже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людям каждый день: дают связь, навигацию и данные для прогноза погоды. Это реальный пример того, как космос уже связан с обычной жизнью.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миссии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расширяют знания о Луне и Марсе. Они показывают, как research и exploration помогают учёным проверять идеи и собирать новые факты.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темы
</a:t>
            </a:r>
            <a:pPr algn="ctr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space, satellite, mission, planet, lunar base, research and exploration часто встречаются в заданиях. Они помогают описывать и реальные достижения, и будущие планы.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и реальность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девятиклассника важно отличать возможное от выдуманного. Новые станции и базы пока остаются проектами, а спутниковая связь и навигация уже работают сегодня.
</a:t>
            </a:r>
            <a:endParaRPr lang="en-US" sz="9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для мира будущего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сравнивать факты, задавать вопросы и делать выводы помогает не принимать информацию на веру. Это особенно важно, когда новости о будущем звучат по-разному.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literacy нужна для поиска информации, работы с платформами и безопасного поведения в сети. Без неё сложно учиться и общаться в современном мире.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Teamwork и communication помогают выполнять проекты, распределять роли и слушать других. Эти навыки нужны и в школе, и в будущей профессии.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Adaptability помогает привыкать к новым правилам и технологиям, а responsibility — выполнять обещания и доводить дело до конца. Вместе они делают человека надёжнее.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важно понимать главную мысль текста, находить нужную информацию и объяснять своё мнение. Эти умения помогают учиться и в других предметах.
</a:t>
            </a:r>
            <a:endParaRPr lang="en-US" sz="13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меняются по-разному: вместе с удобством появляются новые ограничения и задачи.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приносит удобство, но требует правил, навыков и ответственности, чтобы справляться с новыми рисками.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тем Unit 8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будущем станет удобнее, а что сложнее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8. The World Ahead: основные выводы
</a:t>
            </a:r>
            <a:endParaRPr lang="en-US" sz="3465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 учит говорить о будущем точно и уверенно: через will, be going to, present continuous и слова прогноза. Темы раздела показывают, что перемены уже начинаются, а знания и ответственность помогают к ним подготовиться.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2026-05-31T12:07:55Z</dcterms:created>
  <dcterms:modified xsi:type="dcterms:W3CDTF">2026-05-31T12:07:55Z</dcterms:modified>
</cp:coreProperties>
</file>