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Mass Media: Television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Телевидение: как оно работает, что показывает и как оценивать информацию.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рядом с нами каждый день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знакомым источником новостей, фильмов и образовательных программ. На этом уроке мы научимся говорить о каналах, передачах, прямом эфире и влиянии медиа на зрителя.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Television? Основные характеристики телевидения
</a:t>
            </a:r>
            <a:endParaRPr lang="en-US" sz="224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передаёт изображение и звук на расстояние с помощью цифровых или электромагнитных сигналов. Благодаря этому одна и та же программа может быстро попасть к зрителям в разных местах.
</a:t>
            </a:r>
            <a:endParaRPr lang="en-US" sz="780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программа рассчитана на свою audience: детей, подростков, взрослых или всю семью. От этого зависят тема, подача материала и время выхода передачи в эфир.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Аудитория зрителей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выбирает программу через канал и смотрит её на экране телевизора. Эти слова особенно важны, когда нужно описывать телевизионный опыт на английском языке.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канал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телевидении можно увидеть новости, спорт, фильмы, интервью, рекламу и образовательные передачи. Такое разнообразие делает его удобным источником информации и развлечения.
</a:t>
            </a:r>
            <a:endParaRPr lang="en-US" sz="841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Телепередача создаётся для широкой аудитории: её одновременно смотрят миллионы людей. Именно поэтому телевидение называют массовой медиаформой, а не личным способом общения.
</a:t>
            </a:r>
            <a:endParaRPr lang="en-US" sz="818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характер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Modern TV Looks and Works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модели поддерживают HD- и 4K-разрешение, поэтому картинка выглядит ярче и детальнее, чем у старых телевизоров с кинескопом. Это особенно важно для фильмов, спорта и передач о природе.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изображения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телевизоры подключаются к интернету и позволяют запускать streaming apps, выбирать язык звука и включать subtitles. Так телевизор становится не только экраном для эфира, но и центром домашних развлечений.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как умное устройство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телевизор обычно стоит в гостиной и сразу заметен благодаря тонкому корпусу и большому экрану. У него чёткое изображение, удобный пульт и понятное меню, поэтому им легко пользоваться всей семьёй.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экран в гостиной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Watch on TV Most Often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данные по теме Mass Media, без привязки к конкретному опросу.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выбирают по-разному: вечером чаще смотрят фильмы, а днём — детские и познавательные передачи.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фильмы занимают самые большие доли, а спорт заметно растёт во время крупных соревнований.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92005"/>
            <a:ext cx="279600" cy="22368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39575" y="3301105"/>
            <a:ext cx="17475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Types of TV Programmes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bulletin сообщает о событиях в стране и мире коротко, ясно и по существу. Такие выпуски помогают зрителям быстро узнавать главное и следить за важными изменениями.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телевидении часто идёт в прямом эфире, поэтому зритель видит соревнование одновременно с теми, кто находится на стадионе. Это создаёт эффект присутствия.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программы показывают реальные факты о природе, истории, науке и людях. Они помогают лучше понимать мир и учат внимательно относиться к проверенной информации.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фильмы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Ток-шоу строится на интервью, мнениях гостей и обсуждении спорных вопросов. Зритель слышит разные точки зрения и может сам сравнивать аргументы участников.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Ток-шоу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передачи соединяют игру, обучение и яркие визуальные образы. Они делают просмотр интересным и при этом помогают запоминать новые слова, правила и факты.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программы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TV Programme Is Made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телевизионного выпуска от идеи до анализа реакции зрителей.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Professions and Their Roles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Телевизионная программа появляется только тогда, когда вся команда работает слаженно. У каждой профессии есть своя задача и свой вклад в 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создаётся командой: без ведущего, журналиста, редактора и оператора выпуск не получится качественным.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теме телевидения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TV News Influences Society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новости быстро сообщают людям о важных событиях в стране и мире. Зрители узнают о них почти сразу и могут обсуждать услышанное дома или в школе.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имеют заголовки, порядок сюжетов и выбранные кадры. Они могут усилить впечатление от новости, поэтому зрителю важно замечать не только факт, но и способ подачи.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подачи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репортажи и прямые включения часто становятся общей темой для разговора. Один и тот же сюжет помогает разным людям обсуждать событие на одном языке.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разговор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новости опираются на facts, sources и проверенные сведения. Если событие показано только с одной стороны, нужно сравнить его с другими report и отличить fact от opinion.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достоверности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Television at Home and in Family Life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часто стоит в общей комнате и становится частью домашнего пространства. Когда семья собирается у экрана, просмотр превращается в привычный совместный вечерний ритуал.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семья заранее обсуждает, что смотреть, телевизор помогает проводить время интересно и спокойно. Такой подход учит выбирать подходящие передачи и не сидеть у экрана слишком долго.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 пользой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Пульт дистанционного управления, пауза, запись и просмотр по запросу сделали телевизор удобнее. Зритель сам выбирает время, когда смотреть программу, а не только подстраивается под эфир.
</a:t>
            </a:r>
            <a:endParaRPr lang="en-US" sz="92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спортивные матчи и праздничные передачи создают общие эмоции. После таких программ детям и взрослым легче находить темы для разговора и делиться впечатлениями.
</a:t>
            </a:r>
            <a:endParaRPr lang="en-US" sz="922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впечатления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Television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1. Mass Media: Television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телевидение особенно сильно там, где важны оперативность, зрелищность и общий доступ для большой аудитории.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перевешивают, если смотреть программы осознанно и не путать новостной материал с рекламой.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на телевидении: как она работает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Снимают яркие кадры, подбирают музыку, текст и слоган. В рекламе часто повторяют название бренда, чтобы сообщение легче удерживалось в 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ролика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ролик показывают в рекламном блоке между передачами. После этого телеканал получает доход, а зритель видит коммерческое сообщение как часть эфира.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эфир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Рекламодатель определяет продукт, аудиторию и главное сообщение. Затем выбирают краткий формат, чтобы за несколько секунд привлечь внимание и запомниться зрителю.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цель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интернет: сравнение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медиаформатов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чем отличаются два популярных медиаформата по скорости, выбору и способу общения со зрителем.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удобно для общих новостей и трансляций, а интернет — для индивидуального выбора и повторного просмотра.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мировые события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игры, чемпионаты мира и крупные церемонии собирают огромную аудиторию. Такие трансляции превращают одно событие в общую тему для людей разных стран и возрастов.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которые смотрит весь мир
</a:t>
            </a:r>
            <a:endParaRPr lang="en-US" sz="1169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Commentator помогает понять происходящее, объясняя правила, счёт или детали события. Благодаря этому международный эфир становится доступным даже тем, кто не знает всех нюансов заранее.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комментария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broadcast создаёт ощущение присутствия: зритель видит результат одновременно с участниками. Именно поэтому спортивные финалы и важные церемонии особенно интересно смотреть по телевидению.
</a:t>
            </a:r>
            <a:endParaRPr lang="en-US" sz="104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прямого эфира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телевизионную новость шаг за шагом
</a:t>
            </a:r>
            <a:endParaRPr lang="en-US" sz="267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быстро оценить достоверность сообщения и заметить признаки fake news.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1756" y="1145868"/>
            <a:ext cx="2604388" cy="2016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учит по-разному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биологии объясняет тему с помощью схем, крупных планов и коротких видеофрагментов. Даже сложный материал становится понятнее, когда его показывают по шагам и дополняют понятными подписями.
</a:t>
            </a:r>
            <a:endParaRPr lang="en-US" sz="107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 экране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смотрит познавательный канал и делает заметки: даты, названия, интересные детали. Это помогает повторить школьную тему и использовать телевидение не только для отдыха, но и для учёбы.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 блокнотом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документальном выпуске ведущий рассказывает о космосе, природе или истории и показывает реальные кадры. Такие программы расширяют кругозор и помогают запомнить новые слова и факты без зубрёжки.
</a:t>
            </a:r>
            <a:endParaRPr lang="en-US" sz="1195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передача вечером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 During the Week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экранного времени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что в выходные интерес к телевидению растёт, особенно к сериалам и спорту, когда у семьи больше свободного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зависит от расписания: учёба уменьшает экранное время в будни, а свободные дни повышают его.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48813"/>
            <a:ext cx="27960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64347"/>
            <a:ext cx="279600" cy="248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888" y="1848813"/>
            <a:ext cx="17475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23906" y="3406763"/>
            <a:ext cx="20970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34723"/>
            <a:ext cx="279600" cy="22368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и полезный просмотр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проводить у экрана слишком долго: полезнее заранее определить время просмотра и сделать его частью режима дня, а не заменой всех остальных занятий.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Ограничивайте время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помогает глазам и снижает усталость. После нескольких передач полезно встать, размяться и посмотреть вдаль хотя бы пару минут.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перерывы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рейтинги и предупреждения подсказывают, подходит ли передача для ребёнка. Это помогает избежать слишком сложного или неподходящего контента.
</a:t>
            </a:r>
            <a:endParaRPr lang="en-US" sz="1121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по возрасту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просмотр мешает вовремя лечь спать и нарушает режим. Лучше завершать вечер спокойной программой, а не длинным эфиром перед сном.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смотрите слишком поздно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программа вызывает вопросы, полезно поговорить о ней с родителями или учителем. Так легче понять смысл передачи и заметить спорные моменты.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Обсуждайте увиденное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телевидения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ключевую лексику по разделу Mass Media: Television.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описывать телепередачи, понимать тексты и говорить о телевидении на английском языке.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Mass Media: Television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Телевидение: полезно, если смотреть осознанно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важным медиа, потому что соединяет новости, спорт, культуру и развлечения. Но зрителю нужно уметь выбирать программы, проверять информацию и отличать рекламу от фактов.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2026-05-31T09:45:18Z</dcterms:created>
  <dcterms:modified xsi:type="dcterms:W3CDTF">2026-05-31T09:45:18Z</dcterms:modified>
</cp:coreProperties>
</file>