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ось: основа работы с числами и графиками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помогает видеть числа, сравнивать их и строить графики.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в 7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оси числа становятся наглядными: легко понять, где находится каждое значение, как оно связано с нулём и чем отличается от соседних чисел.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координатной оси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0 служит опорой для всей оси. От неё удобно отсчитывать расстояния в обе стороны и точно определять положение каждого числа.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оси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вправо откладывают положительные значения, а влево — отрицательные. Такое направление помогает быстро понимать, где число больше, а где меньше.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деления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деления на оси размещают на одинаковом расстоянии. Каждому делению соответствует одно число, поэтому ось можно использовать для точного счёта и 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числовая прямая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со стрелкой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Координатную ось рисуют как прямую линию, на одном конце которой ставят стрелку. Она показывает, в какую сторону значения увеличиваются.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чисел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Слева от нуля находятся меньшие значения, справа — большие. Поэтому по рисунку легко определить порядок чисел и их расстояние от начала отсчёта.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делений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обычно подписывают деления и отмечают нужные точки. Это делает изображение понятным и позволяет читать координаты без лишних вычислений.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центре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отмечают как начальную точку. Оно делит ось на две части и помогает сразу увидеть, где расположены отрицательные и положительные числа.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чисел на оси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располагаются числа относительно нуля и как это связано с расстоянием до начала отсчёта.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число от нуля, тем больше его модуль; знак показывает сторону от начала отсчёта.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работы с координатной осью в школьном курсе математики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числа, отрицательные числа и ноль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больше нуля располагаются справа от начала отсчёта. Они показывают значения, которые идут выше или дальше исходной точки на оси.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меньше нуля находятся слева от 0. На числовой прямой они помогают обозначать уменьшение, убыль или значения ниже исходного уровня.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0 не относится ни к положительным, ни к отрицательным. Оно разделяет ось на две части и служит точкой, от которой ведётся отсчёт.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нуля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по их положению на оси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 знак числа связан с его местом на прямой и с расстоянием до нуля.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растут слева направо, а модуль показывает длину отрезка от 0 до каждой точки.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работы с целыми числами в 7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точку по заданной координате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точки на координатной оси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и масштаб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чему равно одно деление на оси. Если выбранное деление соответствует одной единице, можно быстро читать координаты и точно отмечать точки.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масштаб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деление совпадает с клеткой тетради, построения становятся аккуратными и понятными. При этом расстояния между делениями всегда остаются одинаковыми.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значений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масштаб меняется, подписи на оси помогают понять реальное значение делений. Благодаря этому можно не путать внешний вид рисунка с его числовым 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в жизни и в учебных задачах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 одной шкале
</a:t>
            </a:r>
            <a:pPr algn="ctr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 весной температура может быть и ниже нуля, и выше него, поэтому координатная ось особенно удобна. На ней легко показать -15 °C, 0 °C и +20 °C в одном ряду. Сразу видно, как меняется погода и насколько она отличается от точки отсчёта.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время и другие изменения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и физике ось помогает сравнивать высоту, уровень, время и другие величины. Когда значение уменьшается или возрастает, это можно показать без длинных объяснений. График делает изменение наглядным и позволяет быстро найти наибольшее и наименьшее значение.
</a:t>
            </a:r>
            <a:endParaRPr lang="en-US" sz="116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на числовой оси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отметка показывает прибавку на 5 градусов. Ноль делит шкалу на холодную и тёплую области.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последовательно растёт слева направо, а переход через 0 °C хорошо виден на оси.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числовой оси; данные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 на оси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 удалены от нуля на равное число делений. Поэтому 4 и -4, 9 и -9 расположены симметрично относительно начала отсчёта.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0 нет пары с другим знаком, потому что оно находится в начале отсчёта. Его противоположное число совпадает с ним самим.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 — особый случай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противоположные числа, они взаимно уничтожают друг друга: 6 + (-6) = 0. Это удобно проверять прямо по положению точек на оси.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равна нулю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и противоположное число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число связано с его расстоянием до нуля и каким будет противоположное число.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всегда неотрицателен и показывает удалённость от нуля, а противоположное число отличается только знаком.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целыми числами в школьном курсе алгебры.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по положению на оси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 расположении чисел относительно нуля и 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осью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ноль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нуля ось теряет точку отсчёта, и сразу становится трудно понять, где находятся положительные и отрицательные числа. Это приводит к неверному чтению всех последующих отметок.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Сбитое направление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стороны, левое может оказаться больше правого. Тогда числа будут располагаться наоборот, а сравнение и запись координат станут ошибочными.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Неровные деления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расстояния между делениями разные, масштаб нарушается. В таком случае точка может быть поставлена не там, где должна, даже если число выбрано верно.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знаком меняет число на противоположное. Вместо 5 может получиться -5, и положение точки сразу сместится на другую сторону от нуля.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и простые графики зависимостей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 дням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можно показать, как менялась температура в течение недели. По горизонтали отмечают дни, а по вертикали — значения температуры. Такой график сразу показывает, когда стало теплее, когда похолодало и в какой день был максимум.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значения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величина постепенно увеличивается, точки на графике поднимаются вверх. Это удобно для наблюдений за временем, расстоянием или количеством. По форме линии легко увидеть, где изменение было спокойным, а где — более резким.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точек с разными координатами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расположены на одной прямой, но их координаты различаются по знаку и удалённости от нуля.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число, тем правее точка; модуль показывает расстояние до начала отсчёта.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координатной оси; данные условные.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координатной оси к координатной плоскости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на двух перпендикулярных осях: горизонтальной и вертикальной. Вместе они образуют удобную систему для описания положения объектов на плоскости.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взаимные оси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точку задаёт одно число, а на плоскости уже нужна пара чисел. Первое показывает положение по горизонтали, второе — по вертикали.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числа вместо одного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двум осям можно изображать рисунки, графики и схемы движения. Появляется возможность точно указывать точки, а не только их порядок на одной линии.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по двум координатам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на плоскости находят точку по паре чисел.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помогает видеть числа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ось делает числа наглядными: показывает направление, порядок, расстояние до нуля и связь с графиками. Освоив её, легче сравнивать значения и понимать координатную плоскость.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2026-05-29T23:03:27Z</dcterms:created>
  <dcterms:modified xsi:type="dcterms:W3CDTF">2026-05-29T23:03:27Z</dcterms:modified>
</cp:coreProperties>
</file>