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576175"/>
            <a:ext cx="43587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организма человека к факторам среды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тело сохраняет устойчивость, когда меняются температура, кислород, нагрузка, шум и стресс.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особенно важна для 11 класса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старших классах организм активно растет и перестраивается на фоне высокой учебной нагрузки. Недосып, работа за экраном, экзаменационный стресс, снижение движения и городская среда усиливают утомление, колебания давления и чувствительность к жаре, холоду и нехватке кислорода.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Срочная и долговременная адаптация организма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и основы физиологии человека; использованы описательные закономерности без численных измерений.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Срочная адаптация «выручает» прямо сейчас: меняются пульс, дыхание и сосудистый тонус. Долговременная накапливает тренированность и перестройки клеточного состава.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адаптации выбирается скоростью потребности: при разовом воздействии преимущество у срочной реакции, при повторяющемся — закрепляется долговременная перестройка.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— это относительное постоянство внутренней среды. Он удерживает температуру тела, pH крови, уровень глюкозы, водно-солевой баланс, состав газов крови и артериальное давление.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гомеостаза обеспечивается нервной и эндокринной регуляцией: при отклонениях запускаются компенсаторные реакции. Организм «перенастраивает» работу органов, чтобы показатели вернулись к норме.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гомеостаза защищает ткани от повреждений и делает адаптацию безопасной. Благодаря этому человек может сохранять работоспособность даже в меняющихся условиях среды.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 как основа приспособления
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адаптационного ответа организма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схема: фактор среды → регуляция → восстановление показателей → закрепление при повторении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647917"/>
            <a:ext cx="4389600" cy="16654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факторы среды и физиологические реакции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типичных реакций и что происходит, когда резерв адаптации недостаточен.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работает как «защитная настройка»: каждый фактор вызывает свои функциональные сдвиги, а риск возникает при длительном превышении возможностей компенсации.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и физиологии человека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Терморегуляция в жару и холод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Жара: ускоренная отдача тепла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жаркой погоде усиливаются расширение сосудов кожи и потоотделение. Тепло активно отдается через испарение, поэтому организм старается удержать внутреннюю температуру в пределах нормы.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1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Холод: сохранение тепла через мобилизацию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холоде сосуды кожи сужаются, чтобы уменьшить теплопотери. Появляется мышечная дрожь и возрастает теплообразование. У подростков перегрев может развиваться быстрее при активности, особенно при высокой влажности.
</a:t>
            </a:r>
            <a:endParaRPr lang="en-US" sz="113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больших высотах снижается парциальное давление кислорода, поэтому организм «восполняет» нехватку учащением дыхания и сердцебиения. Это поддерживает доставку кислорода к тканям.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дефициту кислорода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более длительном пребывании включаются долговременные механизмы: увеличивается содержание гемоглобина и эритроцитов, усиливается капилляризация. Так повышается эффективность доставки кислорода.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Недостаточная адаптация проявляется головной болью, слабостью, одышкой, снижением работоспособности и нарушением сна. Это сигнал, что компенсаторные возможности исчерпываются.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39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пульс при нагрузке у тренированного и нетренированного подростка
</a:t>
            </a:r>
            <a:endParaRPr lang="en-US" sz="1639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закономерности школьного курса физиологии; показаны как ориентировочная динамика без реальных измерительных значений.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тренированных подростков рост пульса после нагрузки обычно меньше, а восстановление ближе к исходному уровню происходит быстрее.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кривыми отражает более экономичную работу сердца и эффективную регуляцию кровообращения, что повышает устойчивость к нагрузке.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74950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Жара, сухой воздух и длительная физическая нагрузка повышают потери воды и солей с потом. Чтобы удержать баланс, организм усиливает работу почек, подключает антидиурез и запускает механизм жажды.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Водно-солевой баланс и климатические условия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60003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недостатке воды возрастает вязкость крови, ухудшается снабжение тканей кислородом. Появляются головокружение, судороги, сухость во рту и снижается работоспособность — это отражение сбоев компенсации.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475175" y="1197176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Водно-солевой баланс особенно важен во время занятий спортом и при жарком климате. Регулярное восполнение жидкости помогает поддерживать сердечно-сосудистую систему и терморегуляцию.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Стресс: от мобилизации к истощению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логика процесса: стимул активирует симпато-адреналовую систему и повышает кортизол; характер воздействия определяет последствия для здоровья.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18300" y="1641348"/>
            <a:ext cx="3668400" cy="1884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Биоритмы и сон: почему важна регулярность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478475" y="1654066"/>
            <a:ext cx="34761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Суточные ритмы как «внутренние часы»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Суточные ритмы синхронизируют сон и бодрствование, задают изменения температуры тела и уровень активности. Они также связаны с секрецией мелатонина, гормона, помогающего организму переключаться в режим отдыха.
</a:t>
            </a:r>
            <a:endParaRPr lang="en-US" sz="1171" dirty="0"/>
          </a:p>
        </p:txBody>
      </p:sp>
      <p:sp>
        <p:nvSpPr>
          <p:cNvPr id="7" name="Text 3"/>
          <p:cNvSpPr txBox="1"/>
          <p:nvPr/>
        </p:nvSpPr>
        <p:spPr>
          <a:xfrm>
            <a:off x="5478475" y="2879764"/>
            <a:ext cx="34761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мелатонин: влияние экранов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синий свет от экранов может замедлять выработку мелатонина и сдвигать время засыпания. Недосып ухудшает скорость реакции, внимание и запоминание, а также снижает устойчивость к стрессу.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5235" y="1281025"/>
            <a:ext cx="2926730" cy="2358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хорошей и нарушенной адаптации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два состояния организма по повседневным функциональным признакам: сон, пульс, восстановление после нагрузки, устойчивость к режиму и общая работоспособность.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совокупности признаков (сон, пульс в покое, восстановление, концентрация и частота заболеваний) можно практично оценивать, насколько адаптация поддерживает здоровье.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учебных биологических представлений о функциональной устойчивости организма
</a:t>
            </a:r>
            <a:endParaRPr lang="en-US" sz="69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08203"/>
            <a:ext cx="2568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2950" y="1933883"/>
            <a:ext cx="256800" cy="205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02100" y="1908203"/>
            <a:ext cx="256800" cy="256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тренировка: как формируется долговременная адаптация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сердца и выносливость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умеренная нагрузка повышает выносливость и поддерживает работу сердечной мышцы. Благодаря этому сердце более экономно реагирует на нагрузку и быстрее восстанавливается.
</a:t>
            </a:r>
            <a:endParaRPr lang="en-US" sz="1201" dirty="0"/>
          </a:p>
        </p:txBody>
      </p:sp>
      <p:sp>
        <p:nvSpPr>
          <p:cNvPr id="12" name="Text 3"/>
          <p:cNvSpPr txBox="1"/>
          <p:nvPr/>
        </p:nvSpPr>
        <p:spPr>
          <a:xfrm>
            <a:off x="315295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Лучшее дыхание и газообмен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улучшает вентиляцию лёгких и повышает эффективность использования кислорода. Это помогает организму быстрее включать компенсаторные реакции при изменении условий среды.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60321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Грань между пользой и риском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Чрезмерная нагрузка без достаточного отдыха ведёт к перетренированности и хроническому утомлению. В таких условиях снижается иммунная защита и ухудшаются спортивные результаты.
</a:t>
            </a:r>
            <a:endParaRPr lang="en-US" sz="121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94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продолжительности сна на работоспособность подростка
</a:t>
            </a:r>
            <a:endParaRPr lang="en-US" sz="2194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медико-биологических рекомендаций по режиму сна (точные баллы зависят от методики оценки)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хроническом недосыпе страдает не только внимание, но и обучение: мозгу сложнее формировать и закреплять новые связи. Это заметно в темпе выполнения заданий.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показывают: чем ближе режим к 8–9 часам, тем стабильнее когнитивные функции. Уменьшение сна повышает риск падения успеваемости и ухудшения устойчивости к стрессу.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9529" y="982938"/>
            <a:ext cx="277500" cy="27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6547" y="1944667"/>
            <a:ext cx="277500" cy="2466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45441" y="2891004"/>
            <a:ext cx="277500" cy="2466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8965" y="3818450"/>
            <a:ext cx="248850" cy="28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факторы города и нагрузка на организм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3780892" y="93365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дыхательные риски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частицы и смог ухудшают вентиляцию лёгких, повышают вероятность раздражения дыхательных путей. Для школьников это означает большую «фоновую» нагрузку на дыхательную систему и восстановление.
</a:t>
            </a:r>
            <a:endParaRPr lang="en-US" sz="965" dirty="0"/>
          </a:p>
        </p:txBody>
      </p:sp>
      <p:sp>
        <p:nvSpPr>
          <p:cNvPr id="14" name="Text 3"/>
          <p:cNvSpPr txBox="1"/>
          <p:nvPr/>
        </p:nvSpPr>
        <p:spPr>
          <a:xfrm>
            <a:off x="2968036" y="187998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и нарушения режима восстановления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шум повышает утомляемость, мешает сну и снижает концентрацию. Организм дольше остаётся в состоянии напряжения, поэтому восстановление после учебного дня идёт хуже.
</a:t>
            </a:r>
            <a:endParaRPr lang="en-US" sz="965" dirty="0"/>
          </a:p>
        </p:txBody>
      </p:sp>
      <p:sp>
        <p:nvSpPr>
          <p:cNvPr id="15" name="Text 4"/>
          <p:cNvSpPr txBox="1"/>
          <p:nvPr/>
        </p:nvSpPr>
        <p:spPr>
          <a:xfrm>
            <a:off x="2132213" y="2826297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Транспортный поток и стрессовые перегрузки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Плотное движение вокруг школы и дома усиливает психоэмоциональную нагрузку: ухудшается комфорт, возрастает утомление. В сочетании с загрязнением воздуха это усиливает общее напряжение систем организма.
</a:t>
            </a:r>
            <a:endParaRPr lang="en-US" sz="965" dirty="0"/>
          </a:p>
        </p:txBody>
      </p:sp>
      <p:sp>
        <p:nvSpPr>
          <p:cNvPr id="16" name="Text 5"/>
          <p:cNvSpPr txBox="1"/>
          <p:nvPr/>
        </p:nvSpPr>
        <p:spPr>
          <a:xfrm>
            <a:off x="1294731" y="3772626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зелёных зон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мало зелени, сложнее компенсировать напряжение городской среды прогулками на свежем воздухе. Это повышает потребность в восстановлении и риск функционального перенапряжения.
</a:t>
            </a:r>
            <a:endParaRPr lang="en-US" sz="96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76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адаптации: когда компенсация срывается
</a:t>
            </a:r>
            <a:endParaRPr lang="en-US" sz="1876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механизма: характер воздействия определяет переход от компенсации к истощению резервов и возможному заболеванию.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и полнота приспособления зависят от наследственности, возраста, пола, уровня физической тренированности, питания и наличия хронических заболеваний.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Индивидуальные различия в адаптации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Индивидуальные различия объясняют, почему одинаковая нагрузка может быть для одних безопасной, а для других — чрезмерной и приводить к срыву адаптационных реакций.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с анемией, астмой, нарушением осанки или низкой физической активностью переносят жару, дефицит кислорода и стресс хуже, чем здоровые сверстники.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важно оценивать самочувствие и восстановление, а не ориентироваться только на «норму» из учебника или на опыт друзей.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повышающие адаптационный резерв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учебного курса по физиологии адаптации и режиму жизнедеятельности (качественная относительная шкала)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ощутимый эффект дают регулярность сна и умеренная активность: они улучшают восстановление и снижают «накопленное» напряжение учебной недели.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факторов поддерживает разные звенья адаптации — от водно-солевого баланса до стрессоустойчивости. Поэтому резервы растут не от одного действия, а от системы привычек.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определяет качество жизни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факторам среды опирается на гомеостаз, нервно-гуморальную регуляцию и тренировку функциональных систем. Сохранить резерв помогают сон, движение, питание, питьевой режим и баланс труда и отдыха.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2026-05-12T10:35:16Z</dcterms:created>
  <dcterms:modified xsi:type="dcterms:W3CDTF">2026-05-12T10:35:16Z</dcterms:modified>
</cp:coreProperties>
</file>