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наречиях: главные правила и 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когда наречия пишутся через дефис.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 встречаются в диктантах, изложениях и сочинениях. Если знать модели дефисного написания, проще избежать ошибок и быстро отличать похожие формы: по-русски, где-то, еле-еле, кое-где.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наречие и почему его написание бывает трудным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9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наречия
</a:t>
            </a:r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обозначает признак действия, признака или другого признака: быстро бежать, очень тихо, идти направо. Оно уточняет, как, где, когда или в какой степени происходит действие.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3621277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наречия нет окончаний, которые изменялись бы по падежам, числам и родам. Поэтому его нельзя проверить привычным способом, как имя существительное или прилагательное.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6679218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способов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наречия пишутся слитно, другие раздельно, а третьи — через дефис. Из-за этого на письме важно не только слышать слово, но и узнавать его строение.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2130209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выбрать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78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нужно обращать внимание на приставки, суффиксы, повтор слов и частицы. Именно эти элементы показывают, относится ли слово к модели дефисного написания.
</a:t>
            </a:r>
            <a:endParaRPr lang="en-US" sz="940" dirty="0"/>
          </a:p>
        </p:txBody>
      </p:sp>
      <p:sp>
        <p:nvSpPr>
          <p:cNvPr id="14" name="Text 6"/>
          <p:cNvSpPr txBox="1"/>
          <p:nvPr/>
        </p:nvSpPr>
        <p:spPr>
          <a:xfrm>
            <a:off x="5160517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легко 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 звучанию слова могут относиться к разным частям речи или иметь разное значение. Поэтому орфографию наречий лучше определять по правилу, а не на слух.
</a:t>
            </a:r>
            <a:endParaRPr lang="en-US" sz="10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случаи дефисного написания наречий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орфографические модели, которые помогают быстро определить дефисное написание.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случая есть свой признак: приставка, постфикс или повтор. По этим моделям можно быстро отличить дефисное написание от других вариантов.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 наречий
</a:t>
            </a:r>
            <a:endParaRPr lang="en-US" sz="9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 приставкой по-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наречия, образованные с приставкой по- от прилагательных, местоимений и порядковых числительных: по-русски, по-новому, по-моему, по-весеннему.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формах приставка по- соединяется с основой не слитно, а через дефис. Это видно в словах, где сохраняется связь с исходным прилагательным или местоимением.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как? и образовано по этой модели, дефис обязателен. На письме важно узнавать именно строение слова, а не ориентироваться только на звучание.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примеры — по-русски, по-новому, по-доброму. Они встречаются в устной и письменной речи очень часто, поэтому это одна из самых полезных орфографических моделей.
</a:t>
            </a:r>
            <a:endParaRPr lang="en-US" sz="11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модели дефисных наречий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модели чаще всего встречаются в упражнениях и диктантах.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сталкиваются с формой по-. Остальные модели тоже важны, потому что именно они нередко становятся причиной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 типовым школьным примерам темы «Дефис в наречиях»
</a:t>
            </a:r>
            <a:endParaRPr lang="en-US" sz="98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 как признак дефиса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наречии повторяются одинаковые или очень близкие по звучанию части, между ними ставится дефис: еле-еле, чуть-чуть. Такая форма закреплена в орфографическом правиле.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нельзя свободно перестраивать по своему усмотрению. Они существуют как готовые орфографические модели, которые нужно запомнить и правильно узнавать в тексте.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передать усиление, небольшую меру, длительность или постепенность признака. Поэтому слова вроде давным-давно и мало-помалу звучат выразительнее, чем их обычные варианты.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слове слышится повтор, стоит сразу проверить правило дефиса. Особенно это помогает в словах еле-еле, чуть-чуть, давным-давно и мало-помалу.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нужен ли дефис в наречии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строится по составу слова и известным орфографическим моделям.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Постфиксы —то, -либо, -нибудь, -таки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Постфиксы —то, -либо и -нибудь помогают выразить неопределённость: где-то, как-либо, когда-нибудь. Они делают слово неточным и показывают, что предмет, место или время названы приблизительно.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и подчёркивание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Постфикс —таки часто придаёт слову усиление или подчёркивает действие: всё-таки, опять-таки. В школьной орфографии такие формы пишутся через дефис как устойчивые.
</a:t>
            </a:r>
            <a:endParaRPr lang="en-US" sz="1089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держать в памяти типичные слова: где-то, как-нибудь, когда-либо, всё-таки. Чем чаще они встречаются в упражнениях, тем быстрее узнаётся правило.
</a:t>
            </a:r>
            <a:endParaRPr lang="en-US" sz="1180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не присоединяются к слову слитно и не отделяются пробелом. Для них закреплено дефисное написание, поэтому нужно запоминать форму целиком.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приставкой кое-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наречиях с приставкой кое- дефис обязателен: кое-где, кое-как, кое-куда, кое-когда. Эта приставка всегда сохраняет дефисное написание в таких формах.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кое- передаёт неопределённость, приблизительность или неточность места и действия. Она показывает, что говорящий не называет ситуацию точно, а лишь намекает на неё.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писать слитно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дефис, слово перестанет соответствовать орфографической модели. Поэтому в словах с кое- нужно сразу узнавать приставку и помнить её написание.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удобно мысленно выделять часть кое-. Если она есть в наречии, это надёжный сигнал для дефиса, особенно в словах кое-где и кое-как.
</a:t>
            </a:r>
            <a:endParaRPr lang="en-US" sz="11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Смотрим на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как? и обозначает оценку действия, это наречие: по-моему, ты прав.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Проверяем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по моему мнению есть предлог и местоимение с зависимым словом, поэтому оно пишется раздельно.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Учитываем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может относиться к союзу или другой части речи, нужно сравнить смысл и строение предложения, а не полагаться на звучание.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наречие от похожего сочетания слов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370" y="1835776"/>
            <a:ext cx="4771781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варианты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самые частые случаи, где ошибаются при выборе дефиса в наречиях.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строках написание определяется не произношением, а составом слова и орфографической моделью.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«Дефис в наречиях»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чаще всего вызывают интерес на уроке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эти примеры встречаются в упражнениях, диктантах и разборе орфограмм. Значения даны для сравнения моделей, а не как статистика словаря.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отрабатываются формы с по-, затем слова с кое- и постфиксами. Это помогает быстрее узнавать шаблон написания.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сравнения моделей; условные значения
</a:t>
            </a:r>
            <a:endParaRPr lang="en-US" sz="9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5063" y="1992620"/>
            <a:ext cx="254991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 по-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Запоминайте сразу целую модель: по-русски, по-новому, по-доброму. Если слово образовано по этой схеме, дефис становится обязательным признаком написания.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 кое-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кое-где, кое-как, кое-куда легко узнаются по приставке кое-. Она выражает неопределённость и сразу подсказывает дефисное написание.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 постфиксами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-то, -либо, -нибудь, -таки запоминаются как устойчивые образцы: где-то, когда-нибудь, всё-таки. Постфикс в составе наречия почти всегда требует дефиса.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 повтором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одинаковых или близких частей тоже служит сигналом: еле-еле, чуть-чуть, давным-давно. Такие слова лучше учить целыми парами, а не по отдельности.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удобно запоминать правило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 ещё помнят своё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появились из устойчивых сочетаний, где слова постепенно сблизились в речи. Орфография сохранила их связь дефисом, поэтому мы пишем по-русски и по-новому, хотя звучат они как цельные слова.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как след старого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наречиях с кое- и повтором дефис показывает, что слово когда-то складывалось из отдельных элементов. Так возникли формы кое-где и давным-давно, в которых видна история языка и привычная школьная норма.
</a:t>
            </a:r>
            <a:endParaRPr lang="en-US" sz="940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новой роли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сочетание становится наречием, его значение меняется: оно начинает обозначать способ действия, неопределённость или усиление. Но внешний след происхождения остаётся, и именно он помогает объяснить дефисное написание.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становится наречием с дефисом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Слитно, раздельно или через дефис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строится на составе слова, его значении и известной орфографической модели.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написания наречий в русском языке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дефис — лишь один из вариантов написания. Важно не путать его с общим правилом для всей части речи.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Дефисных наречий меньше, чем слитных, но именно они чаще привлекают внимание на уроках и в проверочных работах.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способов написания; условные доли
</a:t>
            </a:r>
            <a:endParaRPr lang="en-US" sz="9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по-осеннему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наречие образовано по модели с по- и окончанием основы -ому. Дефис здесь обязателен, потому что слово соответствует устойчивому орфографическому образцу.
</a:t>
            </a:r>
            <a:endParaRPr lang="en-US" sz="1063" dirty="0"/>
          </a:p>
        </p:txBody>
      </p:sp>
      <p:sp>
        <p:nvSpPr>
          <p:cNvPr id="10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где-нибудь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есть постфикс -нибудь, который всегда подсказывает дефисное написание. Такая форма выражает неопределённость места и не пишется слитно.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803440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давным-давно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работает повтор близких по звучанию частей. Повтор усиливает значение длительности, а дефис сохраняет цельность устойчивого наречия.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55196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по-русски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образовано по модели с по- и суффиксом -и. Это один из самых частых примеров дефисного написания в школьных заданиях.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будто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наречие с дефисом, а союзное сочетание. Слова пишутся раздельно, потому что между ними нет орфографической модели дефисного наречия.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примеры для анализа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помогают быстро выбрать верное написание без лишних сомнений.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проверки — модель слова, пример из словаря и смысл в предложении — позволяют избежать большинства ошибок в наречиях с дефисом.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схема темы «Дефис в наречиях»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наречиях подчиняется правилу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наречиях не ставится случайно: он связан с моделью слова, его составом и значением. Если научиться узнавать эти признаки, писать станет гораздо легче и увереннее.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2026-05-28T14:47:38Z</dcterms:created>
  <dcterms:modified xsi:type="dcterms:W3CDTF">2026-05-28T14:47:38Z</dcterms:modified>
</cp:coreProperties>
</file>