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 охрана полезных ископаемых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Земля делится своими богатствами и как не навредить ей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скрыто в недрах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— это природные богатства, спрятанные в земле и под землёй. Из них получают топливо, металл и материалы для строительства. Они образуются очень долго, поэтому к ним нужно относиться бережно.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581" y="3234319"/>
            <a:ext cx="622388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825" y="3255169"/>
            <a:ext cx="753300" cy="66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полезные ископаемые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Горючие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Уголь, нефть и газ легко горят и дают людям тепло и энергию. Их используют в домах, на электростанциях и на транспорте, поэтому они очень нужны каждый день.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руда, медь и золото содержат металлы. Из них делают машины, провода, инструменты и украшения. Без руд трудно представить современную жизнь и работу многих заводов.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Нерудные
</a:t>
            </a:r>
            <a:endParaRPr lang="en-US" sz="2800" dirty="0"/>
          </a:p>
        </p:txBody>
      </p:sp>
      <p:sp>
        <p:nvSpPr>
          <p:cNvPr id="12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Песок, глина, соль и известняк не дают металл, но тоже очень важны. Из них строят дома, делают кирпич, стекло и посуду, а соль нужна человеку в питании.
</a:t>
            </a:r>
            <a:endParaRPr lang="en-US" sz="2400" dirty="0"/>
          </a:p>
        </p:txBody>
      </p:sp>
      <p:sp>
        <p:nvSpPr>
          <p:cNvPr id="13" name="Text 7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богатства земли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землёй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полезные ископаемые лежат глубоко в земле. Чтобы их найти, людям сначала приходится изучать слои почвы и камней, словно читать большую тайную книгу природы.
</a:t>
            </a:r>
            <a:endParaRPr lang="en-US" sz="2461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горных районах тоже есть месторождения. Там породы часто выходят близко к поверхности, поэтому их легче заметить, но добывать всё равно бывает трудно и опасно.
</a:t>
            </a:r>
            <a:endParaRPr lang="en-US" sz="2461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равнинах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равнинах скрываются песок, глина, соль и другие полезные богатства. Их не видно сразу, поэтому исследователи внимательно изучают местность и берут пробы земли.
</a:t>
            </a:r>
            <a:endParaRPr lang="en-US" sz="2461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морем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месторождения находятся под морским дном. Это особенно сложные места добычи, потому что людям нужны точные приборы, надёжная техника и очень аккуратная работа.
</a:t>
            </a:r>
            <a:endParaRPr lang="en-US" sz="246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геологи находят месторождения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 местности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 смотрят на камни, почву и рельеф. По этим признакам можно понять, где стоит искать полезные ископаемые, а где лучше не тратить силы зря.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Бурение скважин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проверить глубину, геологи бурят скважины. Так они могут увидеть, что скрыто под поверхностью, не разрывая сразу огромный участок земли.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проб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специалисты берут небольшие образцы грунта и породы. Эти пробы помогают узнать, какие вещества есть в земле и насколько их там много.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места добычи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данные собраны, специалисты находят месторождение и оценивают его запасы. Это помогает решить, где добывать сырьё безопасно и с пользой для людей.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добывают полезные ископаемые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 от поиска месторождения до восстановления участка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 и шахта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 — это большой открытый котлован. Здесь добывают песок, глину, руду и другие породы, которые лежат близко к поверхности земли.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97119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Шахта — это подземное место добычи. Там часто добывают уголь, а работа требует ламп, касок, осторожности и строгих правил безопасности.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горняков и техника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66681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Мощные машины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месторождениях работают экскаваторы, буровые машины, самосвалы и подъёмники. Они помогают быстро убирать породу и перевозить сырьё, но требуют точного управления и внимания.
</a:t>
            </a:r>
            <a:endParaRPr lang="en-US" sz="2900" dirty="0"/>
          </a:p>
        </p:txBody>
      </p:sp>
      <p:sp>
        <p:nvSpPr>
          <p:cNvPr id="12" name="Text 3"/>
          <p:cNvSpPr txBox="1"/>
          <p:nvPr/>
        </p:nvSpPr>
        <p:spPr>
          <a:xfrm>
            <a:off x="6793508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Горняки следят за техникой, безопасностью и порядком на участке. Их работа непростая, потому что нужно быть очень собранным, как настоящий капитан большого земного корабля.
</a:t>
            </a:r>
            <a:endParaRPr lang="en-US" sz="2900" dirty="0"/>
          </a:p>
        </p:txBody>
      </p:sp>
      <p:sp>
        <p:nvSpPr>
          <p:cNvPr id="13" name="Text 4"/>
          <p:cNvSpPr txBox="1"/>
          <p:nvPr/>
        </p:nvSpPr>
        <p:spPr>
          <a:xfrm>
            <a:off x="12427583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карьерах и шахтах бывает шумно, пыльно и опасно. Поэтому работники соблюдают правила, надевают защитную одежду и всегда действуют аккуратно и вместе.
</a:t>
            </a:r>
            <a:endParaRPr lang="en-US" sz="2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2573" y="2526013"/>
            <a:ext cx="4608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6773" y="4501608"/>
            <a:ext cx="632400" cy="56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5773" y="6509875"/>
            <a:ext cx="614400" cy="61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34173" y="8544263"/>
            <a:ext cx="537600" cy="61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полезные ископаемые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Песок, глина и известняк помогают строить дома, дороги и мосты. Из них делают кирпич, бетон и другие материалы, без которых города не смогли бы расти.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 и техника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руда даёт металл для машин, инструментов и деталей. Из него делают прочные вещи, которые служат людям долго и помогают в работе каждый день.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Топливо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газ дают топливо для транспорта и отопления. Благодаря им машины едут, а в домах становится тепло даже в холодную погоду.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 вещи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полезных ископаемых получают стекло, посуду, провода и многие другие нужные вещи. Они окружают нас повсюду, хотя мы не всегда об этом задумываемся.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добыча может навредить природе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землю разрывают тяжёлые машины, почва может быть испорчена. На месте работ остаются ямы, насыпи и следы техники, которые потом нужно аккуратно убирать.
</a:t>
            </a:r>
            <a:endParaRPr lang="en-US" sz="2461" dirty="0"/>
          </a:p>
        </p:txBody>
      </p:sp>
      <p:sp>
        <p:nvSpPr>
          <p:cNvPr id="11" name="Text 3"/>
          <p:cNvSpPr txBox="1"/>
          <p:nvPr/>
        </p:nvSpPr>
        <p:spPr>
          <a:xfrm>
            <a:off x="130835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и грязь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добыче поднимается много пыли, а вода может стать грязной. Если не защищать природу, растениям и животным рядом с месторождением приходится нелегко.
</a:t>
            </a:r>
            <a:endParaRPr lang="en-US" sz="2461" dirty="0"/>
          </a:p>
        </p:txBody>
      </p:sp>
      <p:sp>
        <p:nvSpPr>
          <p:cNvPr id="12" name="Text 4"/>
          <p:cNvSpPr txBox="1"/>
          <p:nvPr/>
        </p:nvSpPr>
        <p:spPr>
          <a:xfrm>
            <a:off x="192085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 тревога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Громкая техника мешает животным и птицам. Им труднее отдыхать, искать корм и выращивать детёнышей, поэтому людям важно уменьшать шум там, где это возможно.
</a:t>
            </a:r>
            <a:endParaRPr lang="en-US" sz="2461" dirty="0"/>
          </a:p>
        </p:txBody>
      </p:sp>
      <p:sp>
        <p:nvSpPr>
          <p:cNvPr id="13" name="Text 5"/>
          <p:cNvSpPr txBox="1"/>
          <p:nvPr/>
        </p:nvSpPr>
        <p:spPr>
          <a:xfrm>
            <a:off x="2520825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местности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работы иногда остаются большие груды камней и пустые участки. Если их не восстановить, место выглядит уныло, как будто природа сказала: «Ну вот, опять!»
</a:t>
            </a:r>
            <a:endParaRPr lang="en-US" sz="246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527" y="2400325"/>
            <a:ext cx="61809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Ограждают опасные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2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карьеров и других опасных участков ставят ограждения и предупреждающие знаки. Так люди не подходят слишком близко, а животные и случайные прохожие не попадают в зону работ.
</a:t>
            </a:r>
            <a:endParaRPr lang="en-US" sz="2250" dirty="0"/>
          </a:p>
        </p:txBody>
      </p:sp>
      <p:sp>
        <p:nvSpPr>
          <p:cNvPr id="8" name="Text 1"/>
          <p:cNvSpPr txBox="1"/>
          <p:nvPr/>
        </p:nvSpPr>
        <p:spPr>
          <a:xfrm>
            <a:off x="805527" y="6079475"/>
            <a:ext cx="61809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Уменьшают пыль
</a:t>
            </a:r>
            <a:pPr algn="l" indent="0" marL="0">
              <a:lnSpc>
                <a:spcPct val="100000"/>
              </a:lnSpc>
              <a:buNone/>
            </a:pPr>
            <a:r>
              <a:rPr lang="en-US" sz="2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 площадки поливают водой, чтобы мелкая пыль не поднималась в воздух. Это помогает сохранить чистоту вокруг месторождения и делает работу безопаснее для людей.
</a:t>
            </a:r>
            <a:endParaRPr lang="en-US" sz="2250" dirty="0"/>
          </a:p>
        </p:txBody>
      </p:sp>
      <p:sp>
        <p:nvSpPr>
          <p:cNvPr id="9" name="Text 2"/>
          <p:cNvSpPr txBox="1"/>
          <p:nvPr/>
        </p:nvSpPr>
        <p:spPr>
          <a:xfrm>
            <a:off x="2252375" y="4239900"/>
            <a:ext cx="61809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Очищают воду и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2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предприятиях используют фильтры и очистные сооружения. Они задерживают грязную воду и вредные частицы, чтобы реки, воздух и почва меньше страдали от добычи.
</a:t>
            </a:r>
            <a:endParaRPr lang="en-US" sz="2250" dirty="0"/>
          </a:p>
        </p:txBody>
      </p:sp>
      <p:sp>
        <p:nvSpPr>
          <p:cNvPr id="10" name="Text 3"/>
          <p:cNvSpPr txBox="1"/>
          <p:nvPr/>
        </p:nvSpPr>
        <p:spPr>
          <a:xfrm>
            <a:off x="2252375" y="7919075"/>
            <a:ext cx="61809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Следят за порядком
</a:t>
            </a:r>
            <a:pPr algn="l" indent="0" marL="0">
              <a:lnSpc>
                <a:spcPct val="100000"/>
              </a:lnSpc>
              <a:buNone/>
            </a:pPr>
            <a:r>
              <a:rPr lang="en-US" sz="2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Технику используют осторожно, а отходы собирают отдельно и вывозят. Чем аккуратнее ведётся добыча, тем меньше следов она оставляет на земле и тем легче потом восстановить природу.
</a:t>
            </a:r>
            <a:endParaRPr lang="en-US" sz="2250" dirty="0"/>
          </a:p>
        </p:txBody>
      </p:sp>
      <p:sp>
        <p:nvSpPr>
          <p:cNvPr id="11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12" name="Text 5"/>
          <p:cNvSpPr txBox="1"/>
          <p:nvPr/>
        </p:nvSpPr>
        <p:spPr>
          <a:xfrm>
            <a:off x="683400" y="405700"/>
            <a:ext cx="151404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защищают природу при добыче
</a:t>
            </a:r>
            <a:endParaRPr lang="en-US" sz="5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после добычи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участок постепенно приводят в порядок после завершения работ на месторождении.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Бывший карьер превращается в зелёный склон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место после добычи выглядит пустым и неровным. Потом землю выравнивают, насыпают почву и высаживают траву. Через некоторое время склон зеленеет, и участок уже не похож на рабочую площадку.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месте ямы появляется новый уголок природы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восстановления старый карьер может стать безопасным и красивым. Здесь появляются молодые деревья, кусты и даже небольшой водоём. Так природа постепенно возвращает себе силы, а люди получают полезное место для отдыха.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Рекультивация: как земля снова становится живой
</a:t>
            </a:r>
            <a:endParaRPr lang="en-US" sz="5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экономить полезные ископаемые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Пользоваться вещами дольше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ещё служит, его лучше не выбрасывать сразу. Ремонт, аккуратное хранение и бережное отношение помогают дольше использовать металл, пластик, стекло и другие материалы.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Сдавать на переработку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Металл, стекло, бумагу и пластик можно собирать отдельно и отправлять на переработку. Тогда из старых вещей получают новое сырьё и меньше добывают из земли.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тратить лишнее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брать только столько воды, топлива, бумаги и других ресурсов, сколько действительно нужно. Когда люди избегают лишних покупок и отходов, природные запасы расходуются медленнее.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разумно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не бесконечны, поэтому лучше выбирать прочные и многоразовые вещи. Такой выбор помогает беречь природу и показывает, что экономить — это совсем не скучно.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1243650" y="749500"/>
            <a:ext cx="158007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и вторичное сырьё
</a:t>
            </a:r>
            <a:endParaRPr lang="en-US" sz="5000" dirty="0"/>
          </a:p>
        </p:txBody>
      </p:sp>
      <p:sp>
        <p:nvSpPr>
          <p:cNvPr id="7" name="Text 2"/>
          <p:cNvSpPr txBox="1"/>
          <p:nvPr/>
        </p:nvSpPr>
        <p:spPr>
          <a:xfrm>
            <a:off x="333375" y="4871510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банки, бутылки, бумагу и металлолом собирают отдельно от обычного мусора. Так они не теряются на свалке и могут стать полезным сырьём.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65850" y="6818400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заводе отходы сортируют, очищают и превращают в материал для новых изделий. Из них делают упаковку, детали, бумагу и другие вещи.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12074575" y="4398475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изделия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вторичное сырьё возвращается в производство, меньше ресурсов нужно добывать заново. Это уменьшает количество мусора и помогает беречь природу.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месторождениями нужно помнить о трёх главных опасностях. Поэтому туда нельзя заходить без разрешения: падение, удар машиной и осыпание грунта могут быть очень опасны.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опасности рядом с выработками — ямы, тяжёлая техника и сыпучие камни.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при работах в карьерах и на открытых горных выработках
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связанные с добычей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053185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 ищет полезные ископаемые, изучает камни, почву и рельеф. Он помогает понять, где в земле могут скрываться нужные природные богатства.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5272576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Горняк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Горняк добывает полезные ископаемые в карьере или шахте. Его работа требует силы, внимательности и строгого соблюдения правил безопасности.
</a:t>
            </a:r>
            <a:endParaRPr lang="en-US" sz="2700" dirty="0"/>
          </a:p>
        </p:txBody>
      </p:sp>
      <p:sp>
        <p:nvSpPr>
          <p:cNvPr id="12" name="Text 4"/>
          <p:cNvSpPr txBox="1"/>
          <p:nvPr/>
        </p:nvSpPr>
        <p:spPr>
          <a:xfrm>
            <a:off x="9497508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 организует работу техники и людей на месторождении. Он следит, чтобы добыча шла быстро, аккуратно и без лишнего вреда для природы.
</a:t>
            </a:r>
            <a:endParaRPr lang="en-US" sz="2700" dirty="0"/>
          </a:p>
        </p:txBody>
      </p:sp>
      <p:sp>
        <p:nvSpPr>
          <p:cNvPr id="13" name="Text 5"/>
          <p:cNvSpPr txBox="1"/>
          <p:nvPr/>
        </p:nvSpPr>
        <p:spPr>
          <a:xfrm>
            <a:off x="13722492" y="3588250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 наблюдает за состоянием воздуха, воды и почвы рядом с месторождением. Его задача — помочь людям добывать полезные ископаемые с меньшим ущербом для природы.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школьники могут помогать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чистоту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могут не бросать мусор на землю и всегда убирать за собой. Чистая территория помогает сохранять почву, растения и хорошее настроение для всех.
</a:t>
            </a:r>
            <a:endParaRPr lang="en-US" sz="2461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воду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закрывать кран и не тратить воду зря, природа будет благодарна. Даже маленькая экономия каждый день превращается в большую помощь для Земли.
</a:t>
            </a:r>
            <a:endParaRPr lang="en-US" sz="2461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Сдавать вторсырьё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Макулатуру, пластиковые бутылки и металлолом можно сдавать на переработку. Тогда старые вещи получат вторую жизнь, а новых ресурсов понадобится меньше.
</a:t>
            </a:r>
            <a:endParaRPr lang="en-US" sz="2461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вредить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ломать ветки, камни и молодые деревья. Бережное отношение к растениям и почве показывает, что школьник умеет быть настоящим другом природы.
</a:t>
            </a:r>
            <a:endParaRPr lang="en-US" sz="246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полезные ископаемые образуются так долго, что на их создание уходят миллионы лет. Поэтому запасы нужно беречь особенно внимательно: быстро восстановить их природа не сможет.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лет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нужны природе, чтобы создать одно месторождение полезных ископаемых.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теме образования полезных ископаемых
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— значит сохранять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помогают людям каждый день, но запасы Земли не бесконечны. Если добывать их осторожно, восстанавливать землю и экономно использовать ресурсы, природа скажет нам спасибо.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2026-05-26T02:09:21Z</dcterms:created>
  <dcterms:modified xsi:type="dcterms:W3CDTF">2026-05-26T02:09:21Z</dcterms:modified>
</cp:coreProperties>
</file>