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семян: основной обзор и ключевые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— основа жизни растений, питания и сохранения природы.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появились более 350 миллионов лет назад и позволили растениям выйти на сушу. Люди с древних времён использовали их для посева и пищи, что стало основой цивилизации и науки.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наука о семенах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— это репродуктивный орган покрытосеменных и голосеменных растений, обеспечивающий их размножение и распространение.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Ботаническое определение семени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состоит из зародыша, запаса питательных веществ (эндосперм или перисперма) и наружной семенной кожуры.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структура защищает зародыш и снабжает его необходимой энергией для роста при прорастании.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семени: основные части и их функции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кожура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Кожура оберегает внутренние части семени от повреждений и сохраняет влагу, предотвращая высыхание во внешней среде.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Эндосперм и зародыш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Эндосперм содержит запас питательных веществ, а зародыш представляет собой будущее растение, готовое к прорастанию в подходящих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обеспечивают воспроизводство растений, создавая новые поколения и обеспечивая непрерывность вида.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семени в жизненном цикле растения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распространению растений в новые места благодаря различным способам переноса.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могут сохранять жизнеспособность в неблагоприятных условиях длительное время, что гарантирует выживание.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запускается при наступлении благоприятных условий, позволяя развитию нового растения из семени.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05839" y="1581445"/>
            <a:ext cx="160256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83974" y="3418395"/>
            <a:ext cx="203963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ценность семян для человека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углеводы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содержат значительное количество белков и углеводов, необходимых для энергии и роста организма человека.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 витамины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также присутствуют полезные жиры и витамины группы B и E, которые поддерживают здоровье и обмен веществ.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волокна в семенах способствуют нормальному пищеварению и поддержанию баланса микрофлоры кишечника.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вещества, такие как железо, магний и цинк, играют важную роль в обменных процессах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семян в питании животных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птицы, например синицы, активно питаются семенами, используя их источник энергии и питательных веществ в холодное время года. Семена составляют основу их рационов.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и насекомые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мыши используют семена, как важный источник белка и жиров. Муравьи и жуки тоже собирают семена, что влияет на распространение растений и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зерновых и бобовых формируют основные компоненты рациона человечества.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обеспечивают доминирующую часть продовольствия, поддерживая глобальную продовольственную безопасность.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семян в мировое производство пищи: сравнительные данные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2022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поддерживают биоразнообразие, способствуя устойчивости экосистем и восстановлению после природных катастроф.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семян и поддержание природы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являются важным звеном в пищевых цепях, обеспечивая питание различных животных и микроорганизмов.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способы распространения семян способствуют колонизации и расширению ареалов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семени: стадии развития растения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роста и размножения растений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096" y="1768877"/>
            <a:ext cx="208200" cy="2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3013" y="1768877"/>
            <a:ext cx="208200" cy="2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3779" y="1768877"/>
            <a:ext cx="208200" cy="208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семян к распространению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58142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Парашютики одуванчика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семян одуванчика развиты лёгкие пушистые парашютики, которые позволяют переноситься ветром на большие расстояния, обеспечивая расселение растения по новым территориям.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164058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Крылатки клена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клена оснащены особенными крылатками, создающими вращающийся полёт при падении, что увеличивает дальность распространения и позволяет занимать новые участки среды.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844825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Крючочки лопуха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лопуха покрыты мелкими крючочками, которые цепляются за шерсть животных, благодаря чему они перемещаются в новые места вместе с передвигающимися зверьками.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половом размножении в семенах формируются уникальные генетические комбинации, что способствует изменчивости и адаптации растений к различным условиям окружающей среды.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как источник генетического разнообразия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генетическое разнообразие укрепляет устойчивость растений к вредителям, болезням и климатическим изменениям, улучшая шансы на выживание и размножение целых популяций.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генетического фонда с помощью семян обеспечивает экологическую стабильность, способствует эволюционным процессам и сохраняет разнообразие видов в природных сообществах.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содержание основных питательных веществ в типичных семенах важных сельскохозяйственных культур, отражая их ценность в рационе питания.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служат концентрированным источником белков, углеводов и жиров, что делает их важными для питания человека и промышленной переработки.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в семенах: сравнительная таблица
</a:t>
            </a:r>
            <a:endParaRPr lang="en-US" sz="2222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USDA, 2021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семян получают лекарственные масла, такие как касторовое, льняное и соевое, которые применяются в фармацевтике и косметологии для лечения и ухода за кожей.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семян в медицине и промышленности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служат сырьём для производства биотоплива, что способствует снижению зависимости от ископаемых видов топлива и развитию экологически чистых технологий.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красители и прочные материалы, включая пластики и лаки, изготавливают на основе компонентов семян, расширяя промышленное применение этих ресурсов.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банки семян: сохранение биоразнообразия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хранилище семян на Шпицбергене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уникальное подземное хранилище служит «Ноевым ковчегом» для более чем миллиона образцов семян. Хранилище защищено от природных катастроф и обеспечивает безопасное хранение генетических ресурсов.
</a:t>
            </a:r>
            <a:endParaRPr lang="en-US" sz="1276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банков семян для будущих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семян помогают сохранять редкие виды и культурные сорта, восстанавливать утраченные источники питания и обеспечивать продовольственную безопасность в условиях экологических вызовов.
</a:t>
            </a:r>
            <a:endParaRPr lang="en-US" sz="13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нарушает естественные циклы прорастания и снижает жизнеспособность семян, угрожая воспроизводству многих растений.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сохранения семян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почвы и воды приводит к ухудшению качества семян и снижению их способности к прорастанию и развитию.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внедрение ГМО и сокращение сортового разнообразия уменьшают генетический фонд, что ослабляет устойчивость экосистем.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опылителей и распространение болезней растений дополнительно подрывают успешное размножение и выживание семян в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качественного семенного материала позволяет получать высокие урожаи с улучшенными показателями устойчивости к неблагоприятным условиям и болезням растений.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семян в развитии сельского хозяйства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Семеноводство развивает новые сорта и гибриды, адаптированные к конкретным климатическим зонам и требованиям производителей, повышая продовольственную безопасность.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в области семеноводства способствуют оптимизации методов выращивания и сохраняют генетическое разнообразие культурных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в культуре и традициях народов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как символ плодородия в народных обрядах
</a:t>
            </a:r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Руси зерно использовали в свадебных и рождественских ритуалах как знак изобилия и жизненной энергии. По сей день такие традиции сохраняются в различных формах.
</a:t>
            </a:r>
            <a:endParaRPr lang="en-US" sz="1233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Амулеты и украшения из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фасоли, гороха и других семян делают бусы и обереги, которые носят в качестве талисманов для защиты и здоровья, что отражает символическое значение семени в культуре.
</a:t>
            </a:r>
            <a:endParaRPr lang="en-US" sz="1225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посевные обряды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праздниках проводят специальные ритуалы посева, сопровождаемые песнями и танцами, подчёркивающие важность семян как начала нового сельскохозяйственного цикла.
</a:t>
            </a:r>
            <a:endParaRPr lang="en-US" sz="114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Прецизионные методы обработки семян оптимизируют их посев и обеспечивают максимальную всхожесть при минимальных затратах ресурсов.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 инновации в изучении семян
</a:t>
            </a:r>
            <a:endParaRPr lang="en-US" sz="228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Инкрустация семян полезными веществами помогает повысить устойчивость к вредителям и неблагоприятным погодным условиям во время роста растений.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исследования и генетическое редактирование позволяют создавать новые сорта с улучшенными характеристиками урожайности и качеств.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 направлены на сохранение редких и исчезающих видов семян, способствуя глобальному сохранению биоразнообразия.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— фундамент жизни и прогресса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и изучая семена, мы обеспечиваем устойчивость природы и продовольственную безопасность человечества, открывая путь к новым научным достижениям и будущему планеты.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2026-05-08T13:09:33Z</dcterms:created>
  <dcterms:modified xsi:type="dcterms:W3CDTF">2026-05-08T13:09:33Z</dcterms:modified>
</cp:coreProperties>
</file>