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 в глаголах с инфинитивом и герундием для уверенного общения на английском.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Глаголы с Vto и Ving — обзор и основные идеи
</a:t>
            </a:r>
            <a:endParaRPr lang="en-US" sz="41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контекст: что такое инфинитив и герундий
</a:t>
            </a:r>
            <a:endParaRPr lang="en-US" sz="3069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выражает намерение и цель («to do»). Герундий описывает процесс или факт действия («doing»). Понимание различий помогает правильно использовать глаголы в речи и письме.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популярных глаголов: want, like, love
</a:t>
            </a:r>
            <a:endParaRPr lang="en-US" sz="278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требующие инфинитив: want и would like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want и would like всегда употребляются с инфинитивом: I want to read, I would like to travel. Это выражает желание или намерение выполнить действие.
</a:t>
            </a:r>
            <a:endParaRPr lang="en-US" sz="150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двойным выбором: like, love, hate, prefer
</a:t>
            </a:r>
            <a:pPr algn="l" indent="0" marL="0">
              <a:lnSpc>
                <a:spcPct val="90000"/>
              </a:lnSpc>
              <a:buNone/>
            </a:pPr>
            <a:r>
              <a:rPr lang="en-US" sz="15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использовать и инфинитив, и герундий: I like to swim / I like swimming. Обычно смысл схож, но герундий часто указывает на привычку или процесс.
</a:t>
            </a:r>
            <a:endParaRPr lang="en-US" sz="159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Нюансы оттенков значений
</a:t>
            </a:r>
            <a:pPr algn="l" indent="0" marL="0">
              <a:lnSpc>
                <a:spcPct val="90000"/>
              </a:lnSpc>
              <a:buNone/>
            </a:pPr>
            <a:r>
              <a:rPr lang="en-US" sz="16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герундия может подчеркнуть постоянство действия, а инфинитив – конкретное намерение. Например: I love reading – люблю процесс; I love to read – люблю читать как предпочтение.
</a:t>
            </a:r>
            <a:endParaRPr lang="en-US" sz="160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допускающие обе формы без сильной разницы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глаголы, после которых можно использовать и инфинитив, и герундий без изменения значения.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равноправны и часто взаимозаменяемы, упрощая выбор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in Use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глаголов start, begin, continue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start, begin и continue можно использовать как с инфинитивом, так и с герундием без потери смысла и с одинаковой грамматической правильностью.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 started to read и I started reading — оба варианта равнозначны и указывают на начало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и письме как формальная, так и неформальная, допустимо использование любой формы без изменения смысла.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intend: оба варианта возможны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intend употребляется с обеими формами — to do и doing — без различия в понимании. Например: I intend to improve my English.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Аналогично: I intend improving my English. Оба варианта воспринимаются носителями как корректные и не меняют смысл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bother может употребляться с инфинитивом: He didn’t bother to answer — он не стал отвечать.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Bother: употребление с инфинитивом и герундием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возможна форма с герундием: He didn’t bother answering — он не утруждал себя ответом, выражая отказ от действия.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английском оба варианта нейтральны, выбор зависит от личного стиля говорящего.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одинаково понятны в устной и письменной речи и не вызывают точных правил предпочтения.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 to do означает необходимость выполнить действие, например, Remember to lock the door — не забудь запереть дверь. В то время как Remember doing — это воспоминание о прошлом, например, I remember locking the door.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Remember: действие в будущем и воспоминание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Forget to do — забыть сделать что-то (I forgot to call her). Forget doing — не помнить, что действие было выполнено. Regret to do выражает сожаление по поводу предстоящего действия, а regret doing — сожаление о уже совершённом действии.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Forget и regret: различия по форме и смыслу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Словоизменяющее значение: remember, forget, regret
</a:t>
            </a:r>
            <a:endParaRPr lang="en-US" sz="2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глаголов в сочетании с инфинитивом и герундием помогает избежать смысловых ошибок.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 влияет на точность передачи смысла высказывания.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in Use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разницы значений remember, forget, regret
</a:t>
            </a:r>
            <a:endParaRPr lang="en-US" sz="28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после глагола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правильного выбора инфинитива или герундия.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to do означает предпринять попытку выполнить конкретное действие, когда я стараюсь сделать что-то, например, открыть дверь или решить задачу.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doing применяется для экспериментов или поиска решений, когда я пробую какой-то способ, чтобы достичь результата, например, открыть окно для прохлады.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эти различия, чтобы правильно понимать и использовать фразы в устной и письменной речи, избегая недоразумений.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try: разница между try to do и try doing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частоты встречаемости форм после глаголов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равным распределением обеих форм часто встречаются в разговорном и письменном контексте без явных предпочтений.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do преобладает у целевых действий, а doing — у описания процессов и привычек. Это отражает специфику значений глаголов.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Corpus,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и require: разница смыслов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doing — необходимость действия для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doing выражает, что объект нуждается в определённом действии. Например, «The car needs washing» говорит о необходимости помыть машину, не связывая действие с субъектом.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to do — необходимость субъекта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need to do указывает на то, что субъект должен выполнить какое-то действие. Например, «I need to finish homework» означает мою потребность.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to do означает прервать текущее действие, чтобы начать новое. Например, «I stopped to answer the phone» — я остановился, чтобы ответить на звонок.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doing — прекратить выполнять действие, например, «I stopped eating sweets» — я перестал есть сладкое, отказался от привычки.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важны, чтобы верно понять намерения говорящего в разных ситуациях и избежать недоразумений.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 stopped to read» — я остановился для чтения; «I stopped reading» — я перестал читать, что иллюстрирует смену смысла.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Stop: два разных значения с разными формами
</a:t>
            </a:r>
            <a:endParaRPr lang="en-US" sz="26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при неправильном выборе формы после глаголов remember, stop, try и need, что приводит к неверному пониманию фразы.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«I remember to go» используется неправильно вместо «I remember going», и это искажает источник воспоминания или обязанности.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тестах ЕГЭ и ОГЭ такие ошибки снижают баллы, поэтому важно чётко понимать контекст действий и их временную последовательность.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ловушки на уроках и тестах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инфинитива в 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 английской речи инфинитив с to был более распространён в письменных текстах и формальных ситуациях. Это отражало стандартизированные нормы языка того времени.
</a:t>
            </a:r>
            <a:endParaRPr lang="en-US" sz="1384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эволюция употребления форм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роли герундия в XX веке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герундий стал часто использоваться в разговорной речи, что связано с естественным развитием языка и стремлением к более живому и экспрессивному стилю.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26488" y="1676050"/>
            <a:ext cx="2076325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глаголов с обеими формами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глаголы с обеими формами, отмечая, где разница в значении критична, а где — минимальна или отсутствует.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глаголов допускают обе формы без потери смысла, но для need, require, remember разница в значении важна для правильного понимания.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in Use, Cambridge University Press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и методики запоминания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примеры из личной жизни для закрепления правил употребления форм после разных глаголов.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уделяйте глаголам remember, forget, regret, try, stop, need при подготовке к экзаменам и домашним заданиям.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проверяйте значения и примеры в авторитетных англоязычных словарях для точного понимания и правильного использования.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запоминания домашнего задания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Did you remember to do your homework? — спросила мама. — I remember doing it yesterday — ответил сын, подчёркивая, что сделал задание ранее и точно это помнит.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новыми методами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Have you tried opening the window to get fresh air? — спросила подруга. — Yes, I tried opening it, и стало гораздо прохладнее — ответил парень, объясняя способ улучшения комфорта.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на английском: обе формы в реальной речи
</a:t>
            </a:r>
            <a:endParaRPr lang="en-US" sz="24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 выборе между инфинитивом и герундием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между формами влияет на точность и стиль речи. Понимание различий помогает восьмиклассникам уверенно выражать мысли, избегая смысловых ошибок и недопониманий.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2026-05-07T16:25:59Z</dcterms:created>
  <dcterms:modified xsi:type="dcterms:W3CDTF">2026-05-07T16:25:59Z</dcterms:modified>
</cp:coreProperties>
</file>