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плоскости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устроены прямые и плоскости вокруг нас.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плоскости в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тетради, край линейки, столешница и пол помогают увидеть геометрию в привычных вещах.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прямая и плоскость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— это бесконечная линия, которую на чертеже показывают как ровную линию со стрелками на концах.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— ровная поверхность, которая продолжается во все стороны; в учебнике её часто изображают условно.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сам геометрический объект и его рисунок: на бумаге показывают только удобное изображение.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плоскость на рисунке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обычно рисуют в виде четырёхугольника, чаще параллелограмма. Это только условный способ показать её положение на чертеже.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могут быть прямые, лежащие в плоскости. Разные штрихи и цвета помогают отделить видимые части рисунка от остальных линий.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случая взаимного расположения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сколько общих точек бывает у прямой и плоскости в разных случаях.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темы «Прямые и плоскости в пространстве»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сразу показывает, как расположены прямая и плоскость.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положение прямой относительно плоскости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числу общих точек прямой и плоскости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 параллельная плоскости прямая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противоположные края тетради, рёбра парты и линии разметки на полу. Все они помогают заметить параллельность.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идут в одном направлении и не пересекаются, поэтому расстояние между ними остаётся одинаковым.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параллельна плоскости, если у них нет общих точек. Такое положение удобно видеть на рисунках и в окружающих предметах.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случаев по числу общих точек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сопоставить три ситуации без длинного объяснения.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«Прямые и плоскости в пространстве»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число общих точек: оно сразу указывает на принадлежность, пересечение или параллельность.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прямой и плоскости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плоскость пересекаются, когда у них есть ровно одна общая точка. На чертеже её выделяют заметнее остальных элементов и часто обозначают буквой.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это видно, когда ножка стула касается пола одной точкой или край линейки касается поверхности стола. Это не означает, что линия лежит на плоскости.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это видно, когда ножка стула касается пола одной точкой или край линейки касается поверхности стола. Это не означает, что линия лежит на 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плоскости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плоскости параллельны, если они не пересекаются. Между ними нет общей линии, как между полом и потолком комнаты.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поверхности можно заметить в шкафу: противоположные стенки идут в одном направлении и не сходятся друг с другом.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удобный пример — страницы открытой книги, если смотреть на них как на поверхности, а не как на рисунок.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понимания достаточно помнить: параллельные плоскости не имеют общих точек пересечения и сохраняют одинаковое направление.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в простых задачах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общих точек нет, то для прямой и плоскости или для двух плоскостей можно говорить о параллельности в соответствующем смысле.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два признака параллельности: для прямой и плоскости, а также для двух плоскостей. В примерах используются знакомые объекты класса и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и примеров по теме взаимного расположения прямых и плоскостей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плоскостей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построены по школьному признаку через две пересекающиеся прямые в одной плоскости и их положение относительно другой плоскости.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и прямой угол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перпендикулярными, если они пересекаются и образуют прямой угол 90°. Это один из самых заметных случаев взаимного расположения прямых.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такие линии легко увидеть по клеткам: одна идёт вертикально, другая — горизонтально. На листе бумаги и на углу парты этот случай тоже хорошо заметен.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перпендикулярности — прямой угол. Его удобно проверять угольником, потому что прибор сразу показывает, равен ли угол 90°.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прямой угол с просто «ровным» рисунком. На чертеже перпендикулярные линии могут быть разной длины, но угол между ними должен быть прямым.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 их сравнение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 тупые углы бывают разными по величине, но для темы особенно важен прямой угол как ориентир при проверке перпендикулярности.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видов углов; значения даны для наглядности, без измерений конкретного объекта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занимает середину между острым и тупым, поэтому его легко использовать как эталон в геометрических построениях.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рисунках появляются прямые и плоскости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куба рёбра показывают прямые, а грани — плоскости. Такой пример удобен, потому что все линии на чертеже связаны между собой и легко сравниваются по направлению.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парта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книги, крышка парты и поверхность доски напоминают плоскости. Их края можно воспринимать как прямые, а углы между краями помогают увидеть пересечение или перпендикулярность.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линии делают разными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Ближние элементы рисуют ярче, а дальние — тоньше или пунктиром. Это помогает не путать настоящее положение объекта с его изображением на бумаге и точнее читать чертёж.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взаимное расположение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для задач 6 класса: от выделения объекта на рисунке до выбора одного из трёх ответов.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не в вычислениях, а в чтении чертежа и в различении формы изображения от реального объекта.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типичными учебными затруднениями по теме; без статистического обследования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отдельно тренировать чтение рисунков и проверку углов, число ошибок заметно снижается.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 тетради помогают увидеть параллельные прямые, а клетка — быстро проверить, какие линии идут под прямым углом.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линейки можно рассматривать как прямую, а её положение на листе — как удобный пример пересечения или параллельности с плоскостью.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доски напоминает плоскость, а её края — прямые. По ним легко объяснять, где линии пересекаются, а где идут рядом.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 пол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Крышка парты и пол класса дают наглядные плоскости. Их можно сравнивать с потолком и стенами, чтобы запомнить параллельные 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главным определениям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собирает основные определения темы и даёт к ним простые примеры из окружающих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темы «Прямые и плоскости в пространстве»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сопоставить термин, его смысл и жизненный пример, не смешивая разные случаи взаимного расположения.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плоскость — это основы геометрии, которые легко узнавать в предметах вокруг. Их взаимное расположение описывают пересечение, параллельность и перпендикулярность, а прямой угол помогает сделать точный вывод.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2026-05-24T17:51:02Z</dcterms:created>
  <dcterms:modified xsi:type="dcterms:W3CDTF">2026-05-24T17:51:02Z</dcterms:modified>
</cp:coreProperties>
</file>