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города и села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рядом: шумный город и тихое село.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города и сёла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 там, где было удобно торговать, строить дороги и собирать много людей. Сёла появлялись рядом с полями, водой и лесом — там легче было жить, работать и выращивать еду.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город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часто стоят многоэтажные дома, рядом работают школы, магазины и больницы. Люди живут близко друг к другу, поэтому улицы обычно полны движения и дел.
</a:t>
            </a:r>
            <a:endParaRPr lang="en-US" sz="1081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дорогам ездят автобусы, машины и велосипеды, а на перекрёстках горят светофоры. Остановки, знаки и переходы помогают людям передвигаться быстро и безопасно.
</a:t>
            </a:r>
            <a:endParaRPr lang="en-US" sz="1038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живёт быстрее: слышны голоса, гудки, звонок трамвая и шаги спешащих прохожих. Здесь почти всегда что-то происходит, даже когда кажется, что все заняты.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 и вывесок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вечерам город сияет огнями витрин, фонарей и рекламных табло. Яркие вывески помогают найти нужное место и делают улицы особенно заметными и оживлёнными.
</a:t>
            </a:r>
            <a:endParaRPr lang="en-US" sz="1042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село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обычно стоят дома с дворами, садами и огородами. У каждого дома есть своё место для отдыха, работы и простых домашних дел.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меньше машин, поэтому там тише, чем в городе. По улицам слышны не гудки, а звуки шагов, пение птиц и иногда лай собаки.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простора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бегать, играть и гулять без тесноты. Простор помогает детям и взрослым чувствовать себя свободнее, а время течёт спокойнее и размереннее.
</a:t>
            </a:r>
            <a:endParaRPr lang="en-US" sz="860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Неподалёку можно увидеть поля, луга, лес или реку. Природа здесь будто живёт совсем рядом и каждый день напоминает о себе птицами, травой и свежим воздухом.
</a:t>
            </a:r>
            <a:endParaRPr lang="en-US" sz="8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43323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16493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16493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городских жителей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принимают людей в больницах и поликлиниках. Они лечат, советуют, как беречь здоровье, и помогают быстрее вернуться к обычной жизни после болезни.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работают в школах и помогают детям узнавать новое. Они объясняют правила, задают интересные задания и учат быть внимательными, дружными и трудолюбивыми.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работают в магазинах и помогают выбрать нужные товары. Благодаря им люди могут быстро купить продукты, тетради, одежду и многое другое.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перевозят пассажиров на автобусах, такси и других машинах. Они стараются, чтобы люди вовремя добрались до школы, работы, дома или нужного места.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 и дороги. Их труд особенно важен в городе, потому что именно он делает улицы удобными, а здания — прочными и красивыми.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селе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полях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и механизаторы выращивают хлеб, овощи и фрукты. Они следят за посевами, работают на земле и помогают получить хороший урожай для многих людей.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животным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фермах ухаживают за коровами, овцами, курами и другой живностью. Важно вовремя накормить животных, убрать в помещении и следить за их здоровьем.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Ветеринары помогают домашним животным не болеть и быстрее выздоравливать. Их работа очень нужна, потому что здоровые животные — это спокойствие для хозяев и хорошее хозяйство.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поле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Трактористы и другие сельские работники используют технику, чтобы пахать землю, сеять и собирать урожай. Без них трудно представить большой и дружный сельский труд.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городской улице можно увидеть автобусы, троллейбусы, такси и велосипеды. Машины едут по широким дорогам, а пешеходы переходят улицу по переходу. Здесь транспорт помогает людям быстро добираться до школы, работы и домой.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в движении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дорога часто идёт мимо домов, полей и садов. По ней едут автобусы, легковые машины, грузовики, а иногда и тракторы. Такой транспорт соединяет село с соседними местами и нужными делами.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дорога к полю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городе и селе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Утро: путь в школу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идут на уроки, встречают друзей и узнают новое. В городе и в селе школа помогает учиться, задавать вопросы и делать первые открытия.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уроков: любимое занятие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могут пойти в кружок, секцию, библиотеку или клуб. Кто-то рисует, кто-то играет в мяч, а кто-то читает и мастерит.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Вечер: отдых и общение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дети отдыхают дома, гуляют во дворе или выходят на площадку. Так день заканчивается спокойно, а новые силы остаются на завтра.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уроки и отдых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вокруг домов часто растут сады, огороды и травы, а в городе — деревья, клумбы и кусты. Зелень делает воздух свежее и радует глаз.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парки и скверы помогают отдохнуть от шума и спешки. Там можно погулять, подышать воздухом и увидеть, как люди берегут зелёные уголки.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животные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легче заметить птиц, кошек, собак и домашних животных. Они делают двор живым и весёлым, а наблюдать за ними очень интересно детям.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важно охранять везде: не ломать ветки, не мусорить и не шуметь зря. Тогда и в городе, и в селе станет красивее, чище и приятнее жить.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городской жизни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рядом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легче найти магазин, аптеку, поликлинику и спортивный зал. Многие нужные места находятся недалеко, поэтому можно быстро решить разные повседневные дела.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выбора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больше товаров, занятий и профессий. Можно выбирать школу, кружок, спорт и даже любимый маршрут, словно в большом городе лежит целый сундук возможностей.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трамваи, троллейбусы и такси помогают быстро добираться до нужного места. Для города особенно важно, чтобы дороги и остановки были удобными и понятными.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всех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городе много людей, поэтому нужны порядок и аккуратность. Правила помогают безопасно ходить, ездить, отдыхать и не мешать друг другу.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жизни в селе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покой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обычно меньше шума и суеты, поэтому легче отдыхать, гулять и слушать природу. После уроков и работы здесь особенно приятно выйти во двор и просто подышать свежим воздухом.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больше места для игр, садов и огородов. Ребёнок может бегать во дворе, а взрослые — спокойно заниматься делами, не чувствуя тесноты вокруг домов и улиц.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лес, река или луг часто находятся совсем рядом. Можно увидеть птиц, помочь в саду, собрать ягоды и каждый день замечать, как меняется природа по сезонам.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люди чаще знают друг друга по имени и охотно помогают. Если нужно присмотреть за домом, донести покупки или просто поговорить, рядом обычно найдётся добрый сосед.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бывают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городская спешка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городе людям мешают шум, пробки и тесные дворы. Иногда трудно быстро перейти дорогу или найти спокойное место для отдыха.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сельская удалённость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нужные магазины, врачи и кружки могут быть далеко. Поэтому дорога занимает больше времени, особенно если без транспорта не обойтись.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общие правила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люди решают трудности вместе: соблюдают порядок, не мусорят и берегут общие места. Тогда жить становится удобнее всем.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друг другу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вместе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объясняют друг другу трудные задания, делятся тетрадями и вместе готовятся к урокам. Когда кто-то не понял тему, рядом всегда найдётся помощник.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старших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могут помочь пожилому человеку донести сумки, принести воду или сходить за лекарствами. Такие простые дела показывают, что внимание и доброта очень важны.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семье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поддерживают детей, а дети помогают дома: убирают комнату, ухаживают за цветами, присматривают за младшими. Дом становится дружнее, когда каждый делает свой вклад.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рядом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на улице и в классе люди могут уступить место, поделиться игрушкой, предупредить об опасности и просто сказать доброе слово. Это делает день теплее.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звучит музыка, развеваются флажки, а вокруг собираются семьи с детьми. Кто-то держит угощение, кто-то смеётся и фотографируется. Праздник объединяет всех и делает обычный день особенно радостным.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праздник на площади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праздник часто продолжается за большим столом, где поют песни и угощают гостей домашними блюдами. Старшие вспоминают семейные обычаи, а дети слушают и с интересом повторяют знакомые слова.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вечер в сельском доме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и село связаны между собой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поддерживают друг друга каждый день. Одно место даёт продукты и природу, другое — знания, услуги и новые возможности. Вместе они образуют одно большое живое пространство.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из села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полей и ферм в город приезжают хлеб, молоко, мясо, овощи и фрукты. Без труда сельских жителей на столах было бы гораздо меньше вкусной и полезной еды.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из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города в село доставляют лекарства, одежду, книги, технику и разные полезные вещи. Они помогают учиться, лечиться, работать и делать повседневную жизнь удобнее.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и сельчане выполняют разную работу, но цель у них одна — сделать жизнь людей лучше. Когда каждый трудится честно, выигрывает вся страна.
</a:t>
            </a:r>
            <a:endParaRPr lang="en-US" sz="10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улицах нет мусора, ходить по ним приятно и безопасно. Урны, тротуары и аккуратные дворы помогают людям чувствовать себя спокойно и видеть вокруг красивый порядок.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кусты и деревья украшают город и село. Если их не ломать и не топтать, они долго радуют людей, дают тень и делают воздух свежее.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животным и растениям каждый день. Поэтому важно не оставлять краны открытыми и не тратить воду зря, ведь чистая вода очень ценна.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шуметь зря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поведение помогает отдыхать соседям, малышам и пожилым людям. Когда мы не кричим без причины и не мешаем другим, всем становится жить гораздо приятнее.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00700" y="247075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со временем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145050" y="1366225"/>
            <a:ext cx="21189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сёлах было меньше машин и техники, а многие дела выполняли вручную. В городах тоже было меньше высоких домов и широких дорог.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0325" y="1366225"/>
            <a:ext cx="21189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
</a:t>
            </a:r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современные здания, новые дороги, удобный транспорт и интернет. Жизнь стала быстрее, а люди получили больше возможностей для учёбы и работы.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0300" y="1366225"/>
            <a:ext cx="21189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осталось
</a:t>
            </a:r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всех переменах самое важное не изменилось: люди учатся, трудятся, растят детей и заботятся о своём доме. Это объединяет и город, и село.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ребята выходят из школы, обсуждают задания и спешат на кружки или домой. Вокруг шумят машины, но дети всё равно успевают поиграть, посмеяться и поделиться новостями о своих планах.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на городской улице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дома и поля дети катаются на велосипеде, читают книгу в тени дерева и зовут друг друга играть. Простор вокруг помогает им мечтать, дружить и каждый день узнавать что-то новое.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 сельского дома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городе и селе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разные по виду и ритму, но оба нужны людям. Где бы ни жил ребёнок, ему важно учиться, трудиться и дружить.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места жизни мы сравниваем в этой теме: город и село.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«Жизнь города и села»
</a:t>
            </a:r>
            <a:endParaRPr lang="en-US" sz="3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места — одна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похожи на двух добрых соседей: у каждого свой характер, но вместе они делают жизнь удобнее, интереснее и теплее. Когда люди берегут труд друг друга, выигрывают все.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2026-05-25T22:09:30Z</dcterms:created>
  <dcterms:modified xsi:type="dcterms:W3CDTF">2026-05-25T22:09:30Z</dcterms:modified>
</cp:coreProperties>
</file>