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четырёхугольники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важные модели геометрии: углы, стороны и окружность.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фигуры важно уметь распознавать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четырёхугольники часто встречаются в задачах на окружность, углы и длины сторон. Эти свойства помогают быстро связывать разные элементы чертежа и проверять решение без лишних вычислений.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четырёхугольник: определение и главный признак
</a:t>
            </a:r>
            <a:endParaRPr lang="en-US" sz="1787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 — это четырёхугольник, все вершины которого лежат на одной окружности. Такая окружность называется описанной около четырёхугольника и задаёт его форму на чертеже.
</a:t>
            </a:r>
            <a:endParaRPr lang="en-US" sz="1185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A равен 70°, то противоположный ему угол C равен 110°. Вместе они дают 180°, значит, такой четырёхугольник может быть вписан в окружность.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вписанного четырёхугольника сумма противоположных углов равна 180°. Это удобная проверка: если один угол известен, второй противоположный легко находится по правилу дополнительных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вписанный четырёхугольник на чертеже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вершины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все четыре вершины четырёхугольника лежат на окружности. Это сразу показывает, что фигура связана с одной общей окружностью, а не построена отдельно от неё.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сторон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вершины соединяются хордами окружности, и именно они образуют стороны четырёхугольника. Поэтому каждая сторона выглядит как отрезок внутри круга.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вершинам помогают увидеть пары противоположных углов. Их удобно сравнивать на чертеже, потому что для вписанной фигуры их сумма всегда равна 180°.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между вершинами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на окружности показывают, какие части окружности соответствуют сторонам четырёхугольника. Такой рисунок делает заметной связь между вершинами, хордами и углами.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вписанного четырёхугольника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проверяют углы, потому что это самый быстрый способ распознать вписанный четырёхугольник.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рабочим признаком остаётся равенство суммы противоположных углов 180°; остальные свойства помогают подтверждать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геометрии, 7 класс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3594" y="1479100"/>
            <a:ext cx="185812" cy="297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вписанного четырёхугольника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квадратом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подходит под определение вписанного четырёхугольника, потому что он является частным случаем прямоугольника. Все его углы равны 90°, а противоположные углы дают 180°.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как пример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четырёхугольника прямой, то противоположный ему тоже прямой, когда фигура вписана. Поэтому любой прямоугольник является вписанным четырёхугольником.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внутренний углы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внешний угол вписанного четырёхугольника равен внутреннему противоположному углу. Это свойство часто помогает находить неизвестные углы без дополнительных построений и длинных вычислений.
</a:t>
            </a:r>
            <a:endParaRPr lang="en-US" sz="9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156743"/>
            <a:ext cx="4007700" cy="14321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четырёхугольники могут быть вписанными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знакомых фигур и проверим, где признак выполняется сразу, а где нужна дополнительная проверка.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квадрат всегда подходят, а равнобедренная трапеция — важный пример, который часто проверяют по углам.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четырёхугольников, 7 класс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четырёхугольник: определение и главный признак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четырёхугольник — это четырёхугольник, около которого можно провести окружность, касающуюся всех его сторон. Такая окружность называется вписанной в четырёхугольник.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описанного четырёхугольника суммы противоположных сторон равны. Если стороны обозначены a, b, c и d по порядку, то выполняется равенство a+c=b+d.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 в задачах на длины: достаточно составить уравнение по сторонам, чтобы проверить, можно ли провести такую окружность.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от одной вершины и равные отрезки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вершины к окружности проведены две касательные, то отрезки до точек касания равны. На чертеже это видно сразу: обе части выходят из одной точки и имеют одинаковую длину. Именно это свойство помогает быстро находить неизвестные стороны и составлять уравнения в задачах.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вершина — два равных отрезка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описанном четырёхугольнике каждая сторона касается окружности в одной точке. Поэтому на рисунке удобно отмечать все точки касания и подписывать равные отрезки у соседних вершин. Такой чертёж делает задачу наглядной и показывает, где искать равенства.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точки касания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описанного четырёхугольника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сторонам и касательным установить наличие вписанной окружности.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него составляют две равные суммы противоположных сторон.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описанного четырёхугольника всегда проверяют именно четыре стороны: равенство противоположных сумм позволяет быстро установить, можно ли провести вписанную окружность.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геометрии 7 класса: свойство описанного четырёхугольника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22890"/>
            <a:ext cx="4007700" cy="18918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вписанного и описанного четырёхугольников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двух фигур по их связи с окружностью и основным признакам.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вписанного проверяют углы, у описанного — стороны; квадрат является удобным примером, который подходит сразу под оба определения.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геометрии 7 класса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используются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эти признаки часто применяют вместе: один помогает распознать фигуру, другой — вычислить неизвестные величины.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опорами для решения остаются угловой признак вписанного четырёхугольника и равенство противоположных сторон у описанного.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группировка признаков по теме «Вписанные и описанные четырёхугольники»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S=r·p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формуле находят площадь, если известны радиус и полупериметр.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удобна в задачах, где не нужно искать высоту: достаточно знать радиус вписанной окружности и полупериметр.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описанного четырёхугольника из школьного курса геометрии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и проверки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описанности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описанного четырёхугольника важно сравнить суммы противоположных сторон. Если a+c=b+d, то окружность можно провести так, чтобы она касалась всех четырёх сторон.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часто встречается в задачах на окружность: у неё удобно проверять углы, а симметрия помогает увидеть, почему фигура может быть вписанной.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сочетает свойства прямоугольника и ромба, поэтому одновременно подходит и для вписанного, и для описанного четырёхугольника. Он часто используется как самый наглядный пример.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углы по 90°, поэтому противоположные углы в сумме дают 180°. Это делает его вписанным четырёхугольником без дополнительных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признаках вписанного и описанного четырёхугольников из школьного курса геометрии.
</a:t>
            </a:r>
            <a:endParaRPr lang="en-US" sz="115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вида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вписанный четырёхугольник проверяют по углам, а описанный — по сторонам. Из-за этого выбирают неверный признак и получают ошибочный вывод.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углы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фигура выглядит «правильной», нельзя автоматически считать её вписанной. Нужно обязательно проверить, равны ли суммы противоположных углов 180°.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ромб исключением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не всегда вписанный и не всегда описанный. Его свойства нужно проверять отдельно, а не полагаться только на внешний вид или знакомую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всего решать задачи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чертёж часто даёт сразу несколько подсказок, поэтому полезно сначала искать самый короткий путь к нужному признаку.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ответ дают угловой признак и равенство противоположных сторон; остальные свойства дополняют проверку и ускоряют вычисления.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полезности признаков по теме «Вписанные и описанные четырёхугольники»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в школьных задачах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свойства применяют для поиска углов, длин сторон и площадей, сокращая вычисления и проверяя правильность ответа по признакам.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учатся узнавать вписанные и описанные четырёхугольники на чертеже и выделять окружность, вершины, стороны и касательные.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сложным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тема помогает в построениях и доказательствах, а также становится основой для более трудных задач по геометрии в старших классах.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четырёхугольники связывают фигуру с окружностью через углы, стороны и касательные. Эти признаки помогают быстро решать задачи и видеть геометрию более ясно.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модели, которые делают геометрию понятнее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2026-05-29T00:27:53Z</dcterms:created>
  <dcterms:modified xsi:type="dcterms:W3CDTF">2026-05-29T00:27:53Z</dcterms:modified>
</cp:coreProperties>
</file>