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поэт, изменивший язык и поэзию XX века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Поэт-новатор, сделавший стих резким, публичным и незабываемым.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переломе эпох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стало временем войн, революций и художественных экспериментов. На этом фоне Маяковский искал язык, способный говорить о современности прямо, громко и предельно напряжённо.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юность и первые жизненные потрясения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родился 7 июля 1893 года в селе Багдади Кутаисской губернии в семье лесничего.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1906–1908 — переезд и арест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семья переехала в Москву, а в 1908 году Маяковский был арестован за связь с революционной молодёжью.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Бутырская тюрьма — путь к самообразованию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заключении он много читал, писал и окончательно укрепился в интересе к политике, рисованию и новому жизненному выбору.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формирование характера поэта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 школа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Москве Маяковский окончательно связал свою судьбу с литературой и искусством. Здесь революционный опыт постепенно уступил место систематической работе над собой.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ставший частью поэтики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среда, резкая манера поведения и подчёркнутая независимость сформировали узнаваемый облик поэта. Этот характер позже стал продолжением его стиха.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манифест нового искусства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Маяковский присоединился к футуристам, которые требовали разрыва с привычными литературными нормами и искали совершенно новые формы выражения.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Футуристическая поэзия опиралась на неологизмы, разговорную речь, смелую графику строки, резкий ритм и внимание к звуковой энергии слова.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выделился среди футуристов тем, что объединил художественный эксперимент с острой гражданской интонацией и мощной эмоциональной силой.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личная биография Маяковского постепенно превращалась в историю крупного литературного обновления.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развивалось от раннего бунта к зрелой общественной и сатирической поэзии, не теряя внутреннего напряжения.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данные о В. В. Маяковском: 1893–1930.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Маяковского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967" y="2183086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3217" y="2222686"/>
            <a:ext cx="415500" cy="33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поэмы: любовная драма и протест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любовную боль, личное унижение и открытый вызов миру. Лирический герой говорит с предельной страстью и силой внутреннего надлома.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«Флейта-позвоночник»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на трагическом переживании и резкой исповедальности. В нём ощущается человек, который превращает собственную боль в поэтический крик.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расширяет личную драму до философского масштаба. Любовь, одиночество и конфликт с миром здесь осмыслены как судьба современного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 поэт работал в разных жанрах — от лирики до сатиры и драмы.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подтверждает, что Маяковский был не только лириком, но и драматургом, сатириком и поэтом общественного 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и датировки произведений В. В. Маяковского.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Владимира Маяковского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революция 1917 года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Революцию 1917 года Маяковский воспринял как исторический рубеж, после которого искусство должно говорить с обществом на новом, более прямом языке.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1919–1922 годах он работал в РОСТА, создавая агитационные плакаты и краткие подписи к ним, рассчитанные на широкий и быстрый отклик.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соединяли стих, лозунг, сатиру и образ, поэтому были понятны самому разному читателю и действовали почти мгновенно.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революционная тема стала доказательством того, что слово может не только выражать мысль, но и влиять на общественную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поэтика Маяковского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от жизненного импульса к сильному публичному высказыванию.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личные переживания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тема у Маяковского почти всегда связана с биографией: чувство становится событием огромного масштаба, где любовь переживается как радость, надлом и внутренний спор с самим собой.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Адресатами его стихов были Лиля Брик, Мария Денисова и Татьяна Яковлева; через конкретные имена поэт раскрывал ревность, тоску, самоиронию и болезненную потребность быть услышанным.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любовной лирике нет спокойной гармонии: чувства обострены до предела, а страдание и нежность звучат как равные по силе состояния, меняющие человека изнутри.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Маяковского не существуют отдельно: личное переживание часто переходит в общественное высказывание, а городская современность задаёт резкий темп его стиху.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социальная и личная темы: именно их соединение создаёт напряжение, характерное для поэзии Маяковского.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тематического состава произведений Владимира Маяковского на основе школьного литературного обзора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Маяковского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Сатира: борьба с мещанством и бюрократией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«Клоп» и «Баня» Маяковский показывает мир, где карьера, чин и удобство вытесняют живую мысль, а человеческое достоинство уступает место самодовольству и формальности.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эффект создаётся гротеском, резкими контрастами, неожиданными словесными столкновениями и сменой интонаций; смешное у поэта почти всегда соседствует с раздражением и общественным упрёком.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театр был не развлечением, а способом вмешаться в современность: через сцену он спорил с мещанством, бюрократией и духовной инертностью своего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как художник плаката и рекламы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РОСТА и сотрудничество с рекламными проектами показали, что Маяковский умел мыслить визуально: его текст сразу строится как часть плаката, где слово работает вместе с изображением и шрифтом.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рекламный стиль отличается предельной ясностью, крупной графикой, резкими цветовыми контрастами и динамикой композиции; этот опыт расширил представление о том, как поэзия может существовать в городской среде.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поэтика строится на ощущении устного выступления: стих звучит так, будто поэт обращается к залу, спорит, убеждает и резко меняет темп мысли.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признаками стиля становятся «лесенка», лозунговая интонация и гиперболизированная образность: именно они делают текст мгновенно узнаваемым.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поэтики Маяковского по его стихотворным и драматическим произведениям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стиля Маяковского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47413"/>
            <a:ext cx="300000" cy="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56204"/>
            <a:ext cx="300000" cy="2666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личности и литературной позиции поэта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Новатор, изменивший стих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Маяковского видели в нём поэта, который смело обновил ритм, лексику и интонацию русской поэзии, сделав её более энергичной и современной.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публичного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упрекали его в близости к агитации, но именно публичность и прямота сделали его голос узнаваемым и позволили говорить с большой аудиторией.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художника и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судьбе особенно заметно напряжение между творческой свободой и ожиданиями времени, которое требовало от поэта не только таланта, но и идеологической определённости.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фигура для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не сводится ни к лозунгу, ни к биографической легенде: его творчество требует внимательного чтения, потому что в нём сочетаются искренность, эксперимент и исторический контекст.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16294"/>
            <a:ext cx="4333200" cy="16568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напряжённая творческая работа соседствовала с нарастающим внутренним кризисом.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отмечены одновременно высоким творческим напряжением и усиливающимся кризисом, который завершил короткую, но чрезвычайно насыщенную жизнь поэта.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В. В. Маяковского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Маяковского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и влияние на культуру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повлиял на советскую сатиру и драматургию, показав, что театр может быть не только художественным, но и остро общественным высказыванием.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опыт работы с лозунгом, рекламой и плакатом расширил представление о границе между литературой и визуальной культурой в эпоху массовой коммуникации.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«Лесенка» стала одним из самых узнаваемых приёмов русской поэзии XX века и закрепила за Маяковским статус автора с мгновенно узнаваемым ритмом.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поэта-оратора стал культурным символом: Маяковский доказал, что стих может звучать как публичная речь, спор и эмоциональный вызов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легко адаптируются к новым форматам чтения: в них сильна энергия короткой фразы, контрастный ритм и ярко выраженная авторская позиция.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Маяковского определяется прежде всего языковым смелым экспериментом и способностью говорить о личном и общественном одним сильным голосом.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ключевых аспектов поэтики Маяковского по литературоведческим обзорам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Маяковский остаётся современным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поэт, который изменил звучание русской литературы
</a:t>
            </a:r>
            <a:endParaRPr lang="en-US" sz="3043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соединил эксперимент, гражданский пафос, личную исповедь и сатиру в единое художественное целое. Благодаря ему поэзия стала громче, резче и ближе к реальности XX 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2026-05-20T01:40:50Z</dcterms:created>
  <dcterms:modified xsi:type="dcterms:W3CDTF">2026-05-20T01:40:50Z</dcterms:modified>
</cp:coreProperties>
</file>