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органы: понятие, роль и значение в биологии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Структуры общего происхождения с разными функциями в живом мире.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взгляд на изучение гомологических органов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гомологии появилась в XIX веке благодаря Ричарду Оуэну и получила развитие через теории Дарвина. Микроскопия раскрыла гомологию на клеточном уровне, расширяя понимание эволюционного родства.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гомологичных органов и их ключевые признаки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 формируются из одних и тех же эмбриональных структур, сохраняя общий план строения, несмотря на различия в функциях у разных видов.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кости крыла летучей мыши, руки человека и плавника кита соответствуют общей схеме, различаясь лишь по форме и назначению.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функций — главное свойство гомологий: одна и та же структура может быть адаптирована для ходьбы, плавания или полёта в разных животных.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гомологичных органов в животном мире
</a:t>
            </a:r>
            <a:endParaRPr lang="en-US" sz="2613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Лапа крота: специализированный инструмент для рытья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Лапа крота оснащена мощными костями и мускулами, позволяя эффективно копать землю. Несмотря на огромные функциональные отличия, строение конечности схоже с другими млекопитающими.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Рука человека: многообразие движений и манипуляций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рука обладает сложной костью и мышцами, обеспечивающими точные движения. Её конструкция основана на общем с животными скелетном плане.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 летучей мыши и плавник дельфина: адаптации для полёта и плавания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 летучей мыши и плавник дельфина используют один набор костей, но преобразованы под разные среды — воздух и воду, что подтверждает их гомологичность.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 в растительном мире
</a:t>
            </a:r>
            <a:endParaRPr lang="en-US" sz="2978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кактуса — защита от врагов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кактуса развиваются из листовых зачатков, трансформируясь в острые структуры, которые предохраняют растение от поедания, сохраняя при этом общий листовой план строения.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розы — главный орган фотосинтеза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розы — классический пример органа, развивающегося из листового зачатка и отвечающего за поглощение света и обмен газами, подтверждающий гомологию с колючками и усиками.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гороха: поддержка и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гороха, происходящие из листьев, обеспечивают растению возможность цепляться за опоры, что помогает им подниматься вверх для лучшего доступа к свету.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гомологичных органов
</a:t>
            </a:r>
            <a:endParaRPr lang="en-US" sz="29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299349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специализированных клеток, что закладывает основу для будущих различий функций органов.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99349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Дифференцировка тканей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83074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первичных зародышевых листков и зачатков органов с одинаковым планом у разных видов.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83074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эмбриональный этап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110851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влиянием среды и генов органы приобретают форму и функции, характерные для каждого вида.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110851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видоспецифических признаков
</a:t>
            </a:r>
            <a:endParaRPr lang="en-US" sz="1119" dirty="0"/>
          </a:p>
        </p:txBody>
      </p:sp>
      <p:sp>
        <p:nvSpPr>
          <p:cNvPr id="17" name="Text 8"/>
          <p:cNvSpPr txBox="1"/>
          <p:nvPr/>
        </p:nvSpPr>
        <p:spPr>
          <a:xfrm>
            <a:off x="5525800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развиваются дальше, проявляя адаптации к условиям обитания, сохраняя при этом гомологичную структуру.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5525800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Совершенствование и адаптация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гомологичными и аналогичными органами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 имеют общее происхождение и схожее внутреннее строение, хотя их функции могут различаться в разных видах.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Аналогичные органы выполняют сходные функции, но у них разное происхождение и строение, как у крыла птицы и крыла бабочки.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86273"/>
            <a:ext cx="4791900" cy="13600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гомологичные и аналогичные органы
</a:t>
            </a:r>
            <a:endParaRPr lang="en-US" sz="2538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признаки, позволяющие отличать гомологичные и аналогичные структуры.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 свидетельствуют о эволюционном родстве видов.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Гомология в скелете конечностей позвоночных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конечности позвоночных построены по единому плану: плечевая, локтевая и лучевая кости составляют основу скелета.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Варьируются размеры и форма костей в зависимости от среды обитания и назначения конечностей у вида.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строение подтверждает общее эволюционное происхождение конечностей у разнообразных позвоночных животных.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млекопитающих, птиц и рыб различаются адаптации, но основная схема комплексного строения сохраняется.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 у беспозвоночных: членистоногие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 насекомых, раков и пауков развиваются из одинаковых эмбриональных зачатков. Это указывает на общее эволюционное происхождение этих структур несмотря на внешние отличия.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Общность зачатков конечностей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функция конечностей сильно различаются — от плавательных ножек до хватательных лапок, отражая адаптацию к разным условиям жизни при сохранении гомологии.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приспособлений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распространённости: гомологичные органы в разных царствах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процент выявленных гомологий у млекопитающих отражает их исследовательский интерес и сложность внутренних структур.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показателях указывают на разнообразие эволюционных процессов и разную степень изученности групп.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исследования, 2023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гомологичных органов для понимания эволюции
</a:t>
            </a:r>
            <a:endParaRPr lang="en-US" sz="3178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 указывают на общее эволюционное происхождение видов, демонстрируя наследственные связи между организмами.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данные подтверждают теорию Дарвина, показывая, как виды могут изменяться и адаптироваться, сохраняя общие признаки.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гомологий строятся филогенетические деревья, помогающие учёным понять возраст и последовательность появления видов.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гомологичных органов через дивергенцию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Модель эволюционного процесса на основе сравнительной анатомии и эмбриологии
</a:t>
            </a:r>
            <a:endParaRPr lang="en-US" sz="158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Гомология на стадиях развития эмбриона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48060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ранних этапах развития эмбрионов млекопитающих, птиц и рептилий наблюдаются сходные структуры: жаберные дуги и хвост. Эти общие черты указывают на единое эволюционное происхождение.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и форма сердца сходны у разных видов на эмбриональной стадии, что свидетельствует о близких генетических и анатомических связях в раннем развитии.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 и их значение в медицине и науке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гомологичных органов помогает улучшить методы трансплантации, позволяя точнее понять совместимость различных тканей и органов.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гомологий способствует выявлению генетических причин наследственных заболеваний и разработке эффективных терапевтических стратегий.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использует данные о гомологиях для определения родственных связей и поиска ключевых генов, управляющих развитием органов у разных организмов.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667944"/>
            <a:ext cx="4791900" cy="168421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известные примеры гомологичных органов с их функциями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таблица, показывающая разнообразие функций у органов с одинаковым строением костей.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костная структура отражает эволюционное наследие, несмотря на различия в специализированных функциях.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современных классификаций учитывает анатомические гомологии для точного определения эволюционных связей между видами.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объединены в таксоны на основании сходства гомологичных органов, что подтверждает мощность этого критерия для систематики.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по систематике, 2021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эволюционное древо на основе гомологии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Пятифаланговая структура конечностей сохраняется у всех классов позвоночных на протяжении миллионов лет.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долговечность и консерватизм основных строений в ходе эволюции позвоночных.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данные, 2022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подходы: гены и молекулярные основы гомологий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hox отвечает за развитие конечностей у многих организмов, демонстрируя генетическую основу гомологии на молекулярном уровне.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выявлены гены, регулирующие образование листьев и их модификаций, что подтверждает общность механизмов формирования гомологичных органов.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значение гомологичных органов в биологии и эволюции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 — ключ к пониманию эволюционных связей, классификации и биомедицинских исследований, отражая единство и разнообразие живого мира.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2026-05-08T18:14:36Z</dcterms:created>
  <dcterms:modified xsi:type="dcterms:W3CDTF">2026-05-08T18:14:36Z</dcterms:modified>
</cp:coreProperties>
</file>