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панорама мира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соединяют интересы, конфликты и взаимная зависимость.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стал взаимозависимым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холодной войны политика стала более взаимосвязанной: торговля, технологии и информация быстро делают локальные кризисы мировыми.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геополитика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выбор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объясняет, как положение страны, её границы и доступ к морям, ресурсам и маршрутам влияют на стратегические решения.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рассматривает не только государства, но и союзы, компании и международные организации, которые тоже влияют на расстановку сил.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новости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геополитика помогает читать новости как цепочку причин, интересов и последствий, а не набор отдельных событий.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защищают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геополитике означает защиту территории, населения, инфраструктуры и ключевых коммуникаций от угроз и давления.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понятия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понятий геополитики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базовые понятия чаще всего используются при анализе мировой политики.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связаны между собой: контроль пространства, защита и интересы определяют, насколько устойчивым будет международный порядок.
</a:t>
            </a:r>
            <a:endParaRPr lang="en-US" sz="12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50" y="1701799"/>
            <a:ext cx="3057900" cy="2992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силы мира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30050" y="16109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0050" y="18198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усиливают влияние через сеть союзников, военное присутствие за рубежом и технологическое лидерство в ключевых отраслях.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30050" y="42235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0050" y="44324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становится заметнее благодаря демографии, росту экономики и расширению технологических возможностей.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30050" y="35704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30050" y="37792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усиливает позиции через крупный рынок, нормы и правила, важные для партнёров.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30050" y="29172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30050" y="31261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использует ресурсную базу и военный потенциал как главные элементы своего международного веса.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30050" y="22641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0050" y="24729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опирается на масштаб экономики, внешнюю торговлю и инфраструктурные проекты, связывающие страны и рынки.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международные институты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Мини-таймлайн: от создания институтов к их практическим функциям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и меняются союзы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союзы возникают, работают и со временем перестраиваются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геополитика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делает страны взаимозависимыми: чем плотнее обмен, тем сильнее эффект от тарифов, ограничений и разрыва связей.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цепочках поставок показывают, что задержка одного компонента может остановить производство в нескольких регионах.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связывают государства и компании долгосрочными обязательствами, поэтому решения в одной стране отражаются на другой.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используются для давления без прямого конфликта: они ограничивают доступ к рынкам, технологиям и финансовым каналам.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минералы и вода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важными для бюджета, экспорта и союзов, поэтому доступ к ним часто влияет на переговоры между государствами.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всё чаще рассматривается как фактор устойчивости: её дефицит усиливает напряжённость между регионами и секторами экономики.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напрямую связана со стабильностью, потому что рост цен и перебои с поставками быстро становятся политической проблемой.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минералы нужны для батарей, электроники и новых технологий, из-за чего их добыча и переработка становятся стратегическими.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Оборона, кибер и космос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направлениям международной безопасности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идёт сразу в нескольких средах, и успех в одной влияет на другие.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безопасности всё теснее связаны: технологическое превосходство усиливает военные и информационные возможности.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почти все государства мира имеют общую площадку для переговоров и согласования правил, даже при острых разногласиях.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участвуют в работе ООН как универсального дипломатического пространства.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(число государств-членов)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евроатлантическая безопасность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контур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безопасность строится на сочетании коллективной обороны, общих правил и политической координации. Такой подход снижает вероятность резкой эскалации и делает решения союзников более предсказуемыми.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ресурсы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остаётся главным военным каркасом, а ЕС усиливает устойчивость через экономику, санкционную политику, технологические программы и поддержку инфраструктуры, которая важна для обороны и связи.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США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США добавляет Европе стратегический вес, но одновременно требует самостоятельности в энергетике, кибербезопасности и защите границ. Именно поэтому вопрос устойчивости стал центральным.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и Черноморье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конфликты здесь часто связаны с разным пониманием истории, статуса территорий и прав на политический выбор. Из-за этого дипломатические споры легко переходят в длительное противостояние.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 конфликтов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империй, распада союзов и смены границ продолжает определять политические позиции. Поэтому даже локальные инциденты быстро приобретают международное значение.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региона зависит не только от местных игроков, но и от внешних держав, которые поддерживают разные стороны. Это усиливает взаимное недоверие и затрудняет компромиссы.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море и сухопутные коридоры имеют значение для торговли, снабжения и военной мобильности. Контроль над маршрутами повышает влияние и делает регион особенно чувствительным к кризисам.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 Северная Африка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фактор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основой экономической устойчивости многих стран региона. Доходы от энергоресурсов влияют на внутреннюю политику, союзы и способность финансировать безопасность.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контроль над коммуникациями связывают регион с Европой, Африкой и Азией. Поэтому события здесь отражаются на безопасности, торговле и политике далеко за его пределами.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соперничество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конфликты, гражданские войны и борьба за влияние создают пространство для вмешательства внешних держав. В результате локальные кризисы нередко приобретают широкий международный масштаб.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население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продовольствие и рост населения усиливают социальное напряжение, особенно там, где климат и дефицит ресурсов ограничивают развитие. Это делает управление жизненно важным вопросом.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и роль Индии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давление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 — один из самых быстрорастущих и густонаселённых регионов мира. Одновременно это создаёт спрос на рабочие места, образование, инфраструктуру и устойчивое управление.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Индии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усиливает позиции благодаря крупному внутреннему рынку, цифровым сервисам, космическим и IT-возможностям. Её влияние растёт не только в регионе, но и в мире.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важны транспортные коридоры, доступ к морю и энергетическая безопасность. Эти факторы определяют и экономику, и внешнюю политику.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Индии и Пакистана остаются напряжёнными из-за раздела Британской Индии, кашмирского вопроса и наличия ядерного оружия. Это делает любой кризис особенно опасным.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и Тайваньский пролив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центр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производит значительную часть мировой промышленной продукции и технологий. Поэтому здесь особенно заметны конкуренция за рынки, инвестиции и контроль над цепочками поставок.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пролив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Тайваньский пролив важен как морской коридор для торговли и как зона, связанная с производством микрочипов. Любая нестабильность сразу затрагивает региональную и глобальную экономику.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Тайваня влияют на военный баланс и на отношения между ведущими державами. От того, как они будут управляться, зависит уровень риска для всего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рост и внешние интересы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рынки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привлекает внимание из-за запасов полезных ископаемых, энергетических проектов и растущих рынков. За влияние здесь соперничают государства, компании и финансовые институты.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развития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нагрузка, безопасность и политическая нестабильность остаются серьёзными вызовами. Поэтому внешняя поддержка может приносить как развитие, так и новую зависимость.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 помогают согласовывать позиции и реагировать на кризисы, однако их возможности ограничены неравенством, конфликтами и нехваткой ресурсов.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спрос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 — дороги, порты, энергетика и связь — стала важнейшим направлением внешних инвестиций. Она определяет не только экономику, но и политическую связанность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 интеграция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Comtrade; ECLAC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внешних партнёров показывает, как регион совмещает торговлю сырьём, промышленный экспорт и политическую зависимость от крупнейших мировых центров.
</a:t>
            </a:r>
            <a:endParaRPr lang="en-US" sz="1242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зависит от нескольких крупных рынков и потому особенно чувствителен к ценам на сырьё, спросу на продукты питания и внешнеполитической стабильности.
</a:t>
            </a:r>
            <a:endParaRPr lang="en-US" sz="12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новые маршруты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доступность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ледового покрова делает Арктику более доступной для судоходства и разведки ресурсов. Но вместе с этим растут требования к безопасности, спасательным возможностям и экологическому контролю.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риск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усиление хозяйственной деятельности здесь должно учитывать уязвимость экосистем. Ошибка в Арктике может иметь последствия далеко за пределами самого региона.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измерение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чувствительным к военному присутствию и конкуренции за контроль над пространством. Поэтому Арктика становится не только экономическим, но и стратегическим направлением.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маршрут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сокращает расстояние между европейскими и азиатскими портами, однако он зависит от сезона, ледовой обстановки и развитой инфраструктуры вдоль маршрута.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читать мировую политику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политика становится понятнее, если видеть связи между силой, ресурсами, технологиями и интересами. Тот, кто умеет отделять факты от интерпретаций, читает новости глубже и точнее.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2026-07-27T04:07:38Z</dcterms:created>
  <dcterms:modified xsi:type="dcterms:W3CDTF">2026-07-27T04:07:38Z</dcterms:modified>
</cp:coreProperties>
</file>