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о мечтах, роли и будущей профессии.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to be…? — вежливый вопрос о мечтах и будущей профессии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to be…? помогает говорить о профессиях, мечтах и качествах просто и вежливо. Эта конструкция часто встречается в диалогах, учебных заданиях и разговорах о будущем, поэтому её удобно использовать на уроках английского языка.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конструкция важна в 5 классе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конструкции Would you like to be…?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Would you like to be…? обычно переводится как «Ты хотел бы быть…?» или «Ты хотел бы стать…?». Она спрашивает о желании, мечте или предполагаемой роли человека в будущем.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звучит мягко и тактично, поэтому подходит для вежливого разговора. Такой вопрос не давит на собеседника и позволяет спокойно выразить согласие, сомнение или отказ.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после be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чаще всего ставят существительные: a doctor, a teacher, a pilot. Это могут быть названия профессий, если речь идёт о будущем, или роли, которые человек хотел бы для себя.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 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могут стоять и прилагательные: happy, famous, confident. В этом случае вопрос касается не профессии, а желаемого состояния, характера или образа жизни, который кажется привлекательным.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предложения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работает основная модель вопроса и как меняется значение в зависимости от слова после be.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один и тот же порядок слов: would + you + like to be + слово или словосочетание.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конструкции Would you like to be…?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образовании вопроса с Would you like to be…?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стоять после be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часто ставят названия профессий: a teacher, a doctor, a vet, a pilot, a scientist. Так вопрос помогает говорить о будущей работе и интересах очень понятно.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be идут слова, описывающие качества: kind, brave, helpful, confident. В таком случае вопрос касается не профессии, а того, каким человеком хочется стать.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может задавать вопрос о роли или положении: my partner, a leader, a winner. Это удобно, когда нужно обсудить участие в игре, группе или команде.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примерах часто встречаются an astronaut, a singer, a game designer, a football player. Такие слова делают разговор о будущем более близким и интересным для школьников.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можно назвать и состояние: happy, famous, rich. Тогда вопрос звучит шире и помогает говорить о том, каким человек хотел бы быть в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любимый предмет подсказывает профессию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сначала называют любимый предмет, а потом выбирают профессию, связанную с ним. Если кто-то любит технологии, он может сказать: Would you like to be a game designer? Так разговор о будущем становится очень личным и понятным.
</a:t>
            </a:r>
            <a:endParaRPr lang="en-US" sz="925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Мечта, спорт и 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выбирают ответы из мира спорта или искусства. Один ученик может мечтать стать футболистом, другой — певцом или художником. Конструкция Would you like to be…? помогает сравнить разные интересы в одном коротком диалоге.
</a:t>
            </a:r>
            <a:endParaRPr lang="en-US" sz="9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говорят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увидеть доску с английскими словами, карточки профессий и учеников, которые задают друг другу вопросы. Такая ситуация делает тему живой: ребята обсуждают мечты, слушают ответы одноклассников и учатся говорить о себе по-английски.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мечты школьников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встречаются чаще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чаще всего звучат короткие и вежливые ответы, особенно при разговоре о мечтах и профессиях.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ответы встречаются чаще, но сомнение и мягкий отказ тоже остаются нормальными вариантами.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статистика ответов для упражнений по теме Would you like to be…?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на вопрос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согласен, он отвечает коротко: Yes, I would. Такой ответ звучит естественно и подходит для обычного учебного диалога без лишних пояснений.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ответе используется No, I wouldn’t. Эта форма вежливо показывает, что выбранная профессия или роль человеку не подходит, но звучит спокойно и корректно.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Yes, I’d love to передаёт более тёплое и эмоциональное согласие. Она особенно уместна, когда профессия или мечта действительно очень нравится говорящему.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Maybe и I’m not sure помогают выразить сомнение. Они полезны, если ученик ещё выбирает профессию или пока не решил, кем хочет быть в будущем.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I’d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I’d означает I would. Оно часто встречается в разговорной и учебной речи, делает ответ короче и помогает звучать естественнее в простом диалоге.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Would you like to be…? и Do you want to be…?
</a:t>
            </a:r>
            <a:endParaRPr lang="en-US" sz="216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to be…? звучит мягко и тактично. Эта форма подходит, когда важно показать уважение к собеседнику и задать вопрос о мечте или желаемой профессии.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 прямой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want to be…? звучит проще и прямее. Такой вопрос тоже спрашивает о желании, но в речи он кажется менее осторожным и более разговорным.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могут говорить о будущем, профессии или цели. В школьных упражнениях они часто переводятся похоже, но оттенок вежливости у них всё же разный.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какую форму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деликатный тон, лучше использовать Would you like to be…?. Если разговор короткий и обычный, подойдёт Do you want to be…? без особой формальности.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конструкций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спрашивают о желании, но звучат по-разному: одна мягче и вежливее, другая проще и прямее.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«Would you like to be…?»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would you like to be…? подходит для тактичного разговора о мечтах, а do you want to be…? звучит более прямо.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wouldn’t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отрицательном вопросе используется форма wouldn’t: Wouldn’t you like to be…? Она звучит мягко и часто передаёт удивление, сомнение или дружеское предложение подумать о варианте.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Wouldn’t you like to be a scientist? Такой вопрос не требует длинного ответа и помогает аккуратно предложить человеку представить себя в другой роли или профессии.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такую форму отвечают кратко: No, I wouldn’t. После этого можно добавить уточнение: I’d like to be a designer instead. Так ответ получается вежливым и полным.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ответу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учебного диалога по теме будущей профессии и желаний.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 профессиях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ученики часто отвечают на вопрос о будущей работе. Один говорит, что хотел бы быть robot engineer, потому что любит технику, а другой выбирает game designer и вспоминает свои любимые игры.
</a:t>
            </a:r>
            <a:endParaRPr lang="en-US" sz="995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помощи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ученик может сказать: Would you like to be a vet? — Yes, I would. Он объясняет, что ему нравятся животные и он хочет помогать им. Такой ответ легко связать с темой заботы и ответственности.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на школьной доске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появляются слова teacher, scientist, singer, pilot. Ученики выбирают вариант, который им ближе, и строят короткий диалог. Так конструкция становится частью обычного разговора о планах, кружках и интересах.
</a:t>
            </a:r>
            <a:endParaRPr lang="en-US" sz="928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звучит в школьных ситуациях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выбирают чаще в учебных примерах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появляются знакомые и понятные детям профессии, с которыми легко составить короткий ответ или диалог.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teacher и doctor; реже всего встречается vet. Это помогает подобрать слова, которые школьникам проще использовать в речи.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по теме «Would you like to be…?»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ответов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future помогает говорить о будущем: I’d like to be a scientist in the future. Оно делает ответ более точным и показывает, что речь идёт о планах.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and career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job и career подходят, когда ученик говорит о профессии серьёзнее: I’d like a good job. I’m thinking about my career. Такие фразы звучат естественно для темы будущего.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 and success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dream, successful и famous помогают расширить ответ: I’d like to have a dream job. I’d like to be a successful artist. Так ученик выражает цель и мечту.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words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brave, helpful и kind добавляют описание характера: I’d like to be a helpful doctor. Такие качества делают ответ не только о профессии, но и о том, каким хочется быть.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правильно только при точном порядке слов и обязательном использовании to после like.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 — порядок слов и выбор нужной вопросительной формы. Если помнить шаблон, ошибок становится меньше.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ошибок по теме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ответ по модели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короткого и полного ответа на вопрос Would you like to be…?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урока английского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8975" y="16514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Would you like to be a pilot? — Yes, I would. — What about you? — I’d like to be a vet. Такой обмен репликами помогает быстро потренировать вопрос и краткий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6129" y="1655763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другим выбором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Would you like to be a singer? — No, I wouldn’t. — What would you like to be? — I’d like to be a scientist. Диалог показывает, как вежливо не согласиться и назвать свою мечту.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11667" y="16570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удобно разыгрывать в парах или использовать в опросе класса. Ученики по очереди задают вопрос, отвечают коротко и добавляют одну фразу о причине или интересе.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задавать вежливый вопрос о мечте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Would you like to be…? помогает говорить о будущей профессии, роли и качествах в мягкой и уважительной форме. Теперь вы знаете её шаблон, ответы и отличие от прямого вопроса.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2026-05-30T10:49:16Z</dcterms:created>
  <dcterms:modified xsi:type="dcterms:W3CDTF">2026-05-30T10:49:16Z</dcterms:modified>
</cp:coreProperties>
</file>