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Занимательные задачи по математике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Логика, числа и геометрия в одном увлекательном поиске решений.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занимательные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счёт: здесь важно рассуждать, замечать детали и выбирать удобный способ решения. Такие задания учат сравнивать варианты, проверять ответ и видеть математику в знакомых ситуациях.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занимательная задача отличается от обычной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условии может быть скрыта лишняя деталь, необычное ограничение или важная подсказка. Сначала нужно понять смысл текста, а уже потом переходить к вычислениям.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словами часто становятся «все», «каждый», «не менее», «не более», «по очереди», «одинаковые» и «поровну». Они задают правила, которые нельзя пропустить.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из-за невнимательного чтения и пропуска одной короткой фразы. Поэтому важнее не торопиться, а проверить, что условие понято полностью.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выделить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подчеркнуть числа, отметить вопрос и кратко записать данные. Так легче увидеть, что именно известно и что требуется найти.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задачу наглядной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задач помогают схематичный рисунок, отрезки, кружки, стрелки или таблица. Простая схема показывает связи между данными и помогает не запутаться.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 условия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занимательных задач встречаются чаще всего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чаще всего встречаются задачи, где нужно рассуждать о правилах, а не только считать.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и числовые задачи занимают основную долю, а переливание и взвешивание встречаются реже, но хорошо тренируют поэтапное мышление.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распределение, составлено для учебной презентации; не является результатом статистического исследования.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1075" y="2057985"/>
            <a:ext cx="381790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задачи: правда, ложь, выбор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с участниками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сюжеты о том, кто что сказал, кто где сидит и кто что взял. Важна последовательность действий и внимательная проверка каждого шага.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утверждений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определить, какое высказывание верно, а какое противоречит условию. Для этого сравнивают все данные и не делают вывод раньше времени.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предположение не подходит, меняется весь ответ. Поэтому полезно рассматривать варианты по очереди и сразу исключать невозможные.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рассуждения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учат не угадывать, а выводить ответ из условий. Это помогает развивать аккуратность, терпение и уверенность в решении.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нестандартной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упустить важные данные и выбрать удобный способ рассуждения.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задачах нужно действовать по правилам: наливать, переливать, опустошать или делить количество предметов на группы. Важно помнить ограничения сосудов и не пропускать ни одного шага.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записывать каждое действие отдельно и следить за изменением объёма после каждого переливания. Такой способ помогает увидеть, как постепенно получается нужный результат.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переливание и деление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видов занимательных задач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типа задачи есть свой главный признак и свой удобный способ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 содержания условия: где-то лучше рисунок, где-то таблица, а где-то последовательная проверка вариантов.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типам задач, представленным в структуре презентации.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3–4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первых числа обычно достаточно, чтобы заметить правило в последовательности.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приём для работы с числовыми последовательностями в 5 классе.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начала полезно внимательно сравнить несколько первых членов ряда: так быстрее видно чередование, повторение или прибавление одного и того же числа.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решения помогают чаще всего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того, что в задаче важно заметить сразу: связи между данными, порядок действий или возможные варианты.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помогают наглядные методы, потому что они упрощают анализ условия и уменьшают риск 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шкала по частоте применения способов в школьной практике 5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ищите в рисунке симметрию, равные отрезки и прямые углы: именно они обычно подсказывают, какие части фигуры совпадают или могут быть сравнимы без лишних вычислений.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фигура кажется сложной, разделите её на знакомые части — треугольники, прямоугольники или квадраты. Так проще найти периметр, площадь или недостающий элемент построения.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дорисовать линию симметрии, провести вспомогательные отрезки или отметить одинаковые длины. Эти простые действия часто превращают головоломку в понятную схему.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развивают умение видеть фигуру целиком и одновременно замечать детали, а ещё учат аккуратно связывать чертёж с вычислениями.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мини-головоломки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Задачи-шутки и ловушки в формулировке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таких задачах важно не торопиться с ответом, даже если условие выглядит очень простым. Сначала нужно понять, что именно считается и где спрятан подвох.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Ошибка часто возникает из-за одного слова: «каждый», «один и тот же», «сначала» или «потом». Если внимательно проверить смысл фразы, решение становится очевиднее.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возникают ошибки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перечитать задачу медленно и отметить ограничения, чтобы ошибка исчезла ещё до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сбоев происходит на чтении и проверке, значит, именно внимательность сильнее всего влияет на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типичных ошибок при решении задач 5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приемы для решения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Выбрать модель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Нарисуйте схему, составьте таблицу или список вариантов. Наглядная запись делает задачу понятнее и сокращает число лишних действий.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Упростить условие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Замените сложные формулировки краткой записью и выделите вопрос. Это помогает увидеть, что известно и что нужно найти.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Сверить 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проверьте его по условию, единицам измерения и здравому смыслу. Если что-то не совпадает, пересмотрите шаги.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идеи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простого случая, обратного хода или перебора нескольких вариантов. Так легче заметить закономерность и отсеять невозможные ответы.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задачах используются привычные предметы и ситуации, поэтому их легче представить, обсудить и проверить.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объекты снижают трудность понимания и помогают быстрее выбрать способ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типичных сюжетов для задач 5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сюжеты в занимательных задачах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самопроверки ответа в занимательной задаче.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может предлагать версии решения, а другой — сразу проверять их по условию. Так легче заметить ошибку и не застрять на одном неверном предположении.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помогает увидеть задачу под разными углами: через рисунок, таблицу, перебор или короткое рассуждение. Часто именно в разговоре появляется самый удобный способ.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пятиклассников особенно полезно, что в группе быстрее замечаются неточности в тексте и записи. Совместная работа делает ответ более аккуратным и уверенным.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задачей в паре или группе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идея и один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Интересная задача не перегружает условие лишними числами, но в ней есть одна яркая мысль, которую нужно заметить. Обычно это неожиданный порядок действий, скрытая связь или необычное ограничение, которое сразу меняет ход рассуждения.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Сюжет, который легко представить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задача к знакомым предметам и ситуациям, тем проще её понять. Герои, карточки, монеты, дорожки, клетчатая бумага и простые схемы помогают быстро увидеть смысл без долгого объяснения.
</a:t>
            </a:r>
            <a:endParaRPr lang="en-US" sz="956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Ответ, который можно 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задача всегда позволяет убедиться, что решение верно. Если ответ можно подставить в условие и проверить по шагам, задача становится не только интересной, но и полезной для тренировки мышления.
</a:t>
            </a:r>
            <a:endParaRPr lang="en-US" sz="946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задачу по-настоящему интересной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занимательные задачи учат думать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Занимательные задачи развивают внимание, логику и привычку проверять себя. Они показывают, что ответ находится через сравнение вариантов, поиск закономерности и аккуратное чтение условия до конца.
</a:t>
            </a:r>
            <a:endParaRPr lang="en-US" sz="26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2026-05-24T13:04:10Z</dcterms:created>
  <dcterms:modified xsi:type="dcterms:W3CDTF">2026-05-24T13:04:10Z</dcterms:modified>
</cp:coreProperties>
</file>