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понятие «вид» и его критерии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 с общими чертами и способностью к скрещиванию.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представления о виде и его 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«вид» впервые использовал Карл Линней для систематизации живых организмов. Сегодня это понятие важно для науки, экологии и сохранения природы.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определение вида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это совокупность особей с общей генетикой, свободно скрещивающихся и дающих плодовитое потомство.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Репродуктивная изоляция между видами гарантирует сохранение чёткого разделения в природе.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Теорию сформулировал Эрнст Майр, подчеркнув роль генетической и репродуктивной изоляции в природу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 на сравнении внешних признаков, таких как цвет, форма и размеры тела, что помогает отличать виды.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разные виды бабочек различаются рисунком и окраской крыльев, что является надёжным признаком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различия между видами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могут иметь различные типы дыхания и скорости метаболизма, что влияет на их образ жизни и среду обитания. Например, частота сердцебиения у близких птиц может существенно различаться.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время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Схожие виды могут размножаться в разные сезоны, что предотвращает скрещивание. Некоторые птицы откладывают яйца ранней весной, другие — в конце лета.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генетического критерия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ДНК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обладает уникальным набором последовательностей ДНК, по которым его можно однозначно идентифицировать.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имеют разное число и структуру хромосом, что отражает их генетическую индивидуальность.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специальные гены и последовательности для выявления близкородственных видов и гибридов.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набора хромосом у разных видов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указывает на уникальность генетического материала каждого вида в животном мире.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хромосомных наборах обеспечивают видовую изоляцию и помогают в научной классификации.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данные по геномам животных (2023)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вида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строго определённые территории обитания, что влияет на их развитие и различия.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ареалов ведёт к формированию новых видов, например, очковый медведь обитает только в Южной Америке.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критерий: поведенческие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Брачные ритуалы у разных видов часто уникальны и служат барьером для межвидового скрещивания.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звуковых сигналах, например, пение птиц, помогают распознавать особей своего вида.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поиска и приёма пищи также могут различаться между близкими видами, что минимизирует конкуренцию.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специфические танцы или движения в коммуникации, укрепляя видовое единство.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особенности видов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экологические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уникальные места в экосистеме, адаптируясь к разным условиям, что уменьшает соперничество, например, сезоны питания или ареал добычи пищи.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конкуренции между видами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разные виды синиц питаются насекомыми на разных высотах деревьев, благодаря чему они могут сосуществовать без конфликта за ресурсы.
</a:t>
            </a:r>
            <a:endParaRPr lang="en-US" sz="1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комплексные критерии определения вида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включает морфологические, генетические и поведенческие признаки, что позволяет точнее отличать виды и избегать ошибочного объединения или раздельного выделения организмов.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нескольких критериев снижает риск неправильной классификации, учитывая разнообразие и сложность живых организмов, особенно в случае сходных видов с неявными отличиями.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данных отдельных критериев даёт полноту картины, обеспечивая правильно научное понимание и сохранение биоразнообразия в природоохранных и исследовательских целях.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вида организмов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исследования: от внешнего анализа до комплексной диагностики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определение вида у волков и собак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домашние собаки похожи внешне, что вызывает споры об их видовой принадлежности. Однако генетический анализ показывает различия в хромосомных наборах и последовательностях ДНК.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возможность скрещивания и получения плодовитого потомства, различия в поведении и экологической роли подтверждают их как разные виды, адаптированные к разным условиям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основные критерии вида и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критериям вида и их значению в классификации организмов.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 критериям повышает точность определения и правильную классификацию видов.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учебники по биологии для 9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различия: популяции и подвиды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возникают вследствие географической изоляции или адаптации к различным условиям обитания, что приводит к видимым различиям в морфологии или поведении.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тигры: амурский и бенгальский подвиды различаются территорией обитания и особенностями окраса, сохраняя при этом общую видовую принадлежность.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состоят из популяций, отличающихся некоторыми признаками, но сохраняющих способность к взаимному скрещиванию и обмену генетическим материалом.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определении вида: примеры гибридизации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разными видами, например лошадь и осёл, приводит к стерильным гибридам, что осложняет строгие биологические определения вида.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Случаи природной гибридизации, такие как между медведем гризли и белым медведем, особенно возрастают из-за климатических изменений, создавая сложности для классических критериев 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выделения новых видов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ДНК-баркодинг позволяет быстро идентифицировать виды по уникальным генетическим последовательностям, облегчая обнаружение новых организмов.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филогенетика изучает эволюционные связи между видами, что способствует точной классификации и пониманию видообразования.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анализ выявляет специфические ниши и адаптации организмов, подтверждающие их уникальность как отдельных видов.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Комбинированное применение методов позволило открыть множество новых видов микроорганизмов, насекомых и растений за последние двадцать лет.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 основа эволюции и селекции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 появление новых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является основной единицей эволюции, где мутации и борьба за выживание приводят к адаптациям и формированию новых видов. Этот процесс влияет на биологическое разнообразие в природе.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систематики в селекции культур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практике селекции видов животных и растений систематика помогает создавать новые породы и сорта с улучшенными качествами, например, устойчивостью к болезням или повышенной урожайностью.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редкие виды занесены в Красную книгу и находятся под охраной международных организаций, что способствует сохранению биологического разнообразия и экосистемных функций.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в мире находятся под угрозой исчезновения и требуют активных мер по сохранению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понятия «вид» в биологии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объединяет все важные аспекты изучения живых организмов и служит основой для охраны природы, управления экосистемами и развития экологической культуры общества.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2026-05-09T20:56:27Z</dcterms:created>
  <dcterms:modified xsi:type="dcterms:W3CDTF">2026-05-09T20:56:27Z</dcterms:modified>
</cp:coreProperties>
</file>