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Хаксли и Замятин в прочтении И. О. Шайтанова: два варианта антиутопии
</a:t>
            </a:r>
            <a:endParaRPr lang="en-US" sz="247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романа о цене «идеального»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война, индустриализация и вера в технику заставили писателей задуматься о будущем. Замятин и Хаксли по-разному отвечают на один вопрос: что происходит с человеком, когда порядок становится важнее свободы?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антиутопия рождается именно в начале XX 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о сравнении двух романов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предлагает видеть между «Мы» и «О дивный новый мир» не прямое влияние, а типологическое родство: оба автора приходят к образу будущего как системы контроля.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важен не только сюжет, но и сама логика антиутопии: обещание счастья оборачивается превращением человека в управляемую часть безличного механизма.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сравнения оказываются несвобода, утрата личности и конфликт между внутренним чувством, которое сопротивляется, и внешней нормой, требующей подчинения.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романов по основным признакам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 общую антиутопическую модель и разные способы ее воплощения.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романа показывают подавление личности, но делают это через разные модели власти: государственный надзор и биосоциальное программирование.
</a:t>
            </a:r>
            <a:endParaRPr lang="en-US" sz="1056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Замятин, «Мы»; О. Хаксли, «О дивный новый мир»; интерпретация И. О. Шайтанова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будущего: Единое Государство и Мировое Государство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Замятин: прозрачность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Замятина будущее выглядит как пространство стекла, нумерации и строгого расписания. Здесь главная ценность — математическая точность, а частная жизнь почти невозможна.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Хаксли: производство и удовольствие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Хаксли будущее строится вокруг конвейера, биотехнологий и каст. Контроль обеспечивается не только запретами, но и комфортом, потреблением и управляемым удовольствием.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антиутопического контроля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развития власти в романах Замятина и Хаксли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антиутопии как носитель личного «я»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Д-503 у Замятина сначала мыслит как образцовый инженер системы: он доверяет расчету и не сомневается в правильности установленного порядка.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внутренний разлад открывают в нем личное чувство, которое уже нельзя свести к функции. Именно этот перелом делает героя уязвимым для власти.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Хаксли Бернард Маркс и Джон по-разному показывают несовпадение человека с нормой: один живет внутри общества, другой приходит извне и видит его пределы.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подчеркивает: антиутопический конфликт начинается там, где возникает «я», способное сказать системе «нет» хотя бы внутри себя.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антиутопии в двух романах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Замятин, «Мы»; О. Хаксли, «О дивный новый мир»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текстах бытовые детали важны не меньше политических: именно через них система входит в повседневность.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показывают, что контроль действует одновременно на тело, речь и память, а не только на государственные институты.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как объект управления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Замятина тело встроено в точный режим жизни: время, движение и поведение подчинены дисциплине, а индивидуальная спонтанность считается нарушением порядка.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норма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Хаксли тело становится результатом биотехнологии. Рождение заменено искусственным воспроизводством, а человек с самого начала включен в систему отбора.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людей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 у Хаксли снимает боль, тревогу и внутренний конфликт. Так контроль достигается не страхом, а привычкой избегать любого подлинного переживания.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регулирование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романах тело перестает принадлежать самому человеку. Оно рассматривается как часть общественного механизма, который можно измерять, распределять и исправлять.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физиология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Замятин: жизнь под надзором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«Мы» стеклянные стены и постоянная видимость лишают героя укрытия. Частная жизнь здесь не просто ограничена, а почти отменена как возможность.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отсутствие личного пространства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Хаксли: открытость без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Хаксли человек тоже живет без тайны, но внешняя открытость не означает свободы. Он приучен не скрывать себя, однако и выбирать по-настоящему не может.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различие художественных систем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Замятина язык предельно образен и ритмизован: метафоры, резкие интонационные сдвиги и необычная лексика передают тревогу, внутренний надлом и напряжённое самонаблюдение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Хаксли пишет иначе: его проза спокойнее, ироничнее и ближе к сатире; внешне благополучный мир раскрывается через контраст между гладкой формой и духовной пустотой.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 показывает, что стиль в обоих романах не украшает сюжет, а выражает сам тип сознания, который формируется в антиутопическом обществе.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язык становится частью смысла: у Замятина он отражает кризис личности, а у Хаксли — обезличивание, замаскированное комфортом, нормой и вежливой улыбкой.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267" y="1340425"/>
            <a:ext cx="371546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Финалы романов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Замятин «Мы»; О. Хаксли «О дивный новый мир»; интерпретация И. О. Шайтанова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финалов помогает увидеть, как по-разному оба автора оценивают цену «идеального» мира.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финала доказывают: внешнее благополучие несовместимо с духовной свободой, но трагедия у Замятина и у Хаксли проявляется в разных формах.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 память в антиутопии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Хаксли высокая культура оттесняется массовыми развлечениями: сложный внутренний опыт заменяют комфорт, потребление и бесконечная доступность удовольствий.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Замятина рациональная система вытесняет историческую память, религиозное чувство и саму возможность личного выбора, делая человека удобным для управления.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подчёркивает, что антиутопия проверяет не только политику, но и культуру: может ли искусство сохранить человеческую глубину в мире тотального удобства.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теряет человек в антиутопическом мире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романов Е. Замятина «Мы» и О. Хаксли «О дивный новый мир»; интерпретация по И. О. Шайтанову
</a:t>
            </a:r>
            <a:endParaRPr lang="en-US" sz="67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масштаб утрат, но и их взаимосвязь: уничтожение одного основания личности ускоряет разрушение остальных.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потери связаны со свободой и памятью; именно они удерживают личность как цельное человеческое «я».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исторический опыт Замятина и Хаксли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1920–1921: Замятин пишет «Мы»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рождается после революции и Гражданской войны, когда особенно остро ощущается опасность идеологической тотализации и подчинения личности государственному проекту.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1932: Хаксли публикует «О дивный новый мир»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появляется в эпоху массового производства, рекламы и веры в технику; тревога связана уже не с революцией, а с цивилизацией комфорта и стандарта.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Шайтанов: две формы тревоги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сопоставляет романы как разные ответы на один вопрос: что происходит с человеком, если будущее строится ценой свободы и внутренней неповторимости.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узнаётся в настоящем
</a:t>
            </a:r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романы показывают, что угроза несвободы возникает не только в далёком будущем, но и в обычной жизни. Читатель видит, как привычка к удобству постепенно вытесняет самостоятельное мышление и ответственность.
</a:t>
            </a:r>
            <a:endParaRPr lang="en-US" sz="107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важнее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«Мы» и у Хаксли особенно заметно, как легко общество подменяет личность функцией. Для старшеклассника это важный урок: любые правила стоит оценивать по тому, что они делают с человеком.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школа критического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антиутопий учит замечать давление нормы, унификацию и манипуляцию языком. Такие тексты помогают обсуждать современность спокойно, но внимательно, без упрощения и лозунгов.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романы важны для школьного чтения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сопротивлению системе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антиутопии пробуждение индивидуальности превращается в конфликт с нормой.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56" y="149325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значение романов в XX веке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и «О дивный новый мир» закрепили формулу жанра: рационально устроенный мир оказывается бесчеловечным, а обещание счастья — формой контроля и отказа от свободы.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модель антиутопии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рассматривает антиутопию как культурную диагностику: изображение будущего нужно не ради прогноза, а чтобы точнее увидеть опасности современного общества.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настоящего через будущее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жанра — сопротивление обезличиванию. Читатель видит, что ценность человека определяется не удобством системы, а правом на внутреннюю самостоятельность и выбор.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личности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романы остаются важными для литературы XX века и сегодня, потому что помогают распознавать унификацию мышления, давление нормы и подмену смысла внешним порядком.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анализа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сопоставления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романа разоблачают тотальный порядок, где человек превращается в функцию, а коллективное благополучие ставится выше личной свободы, памяти и любви.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Шайтанова состоит в том, что антиутопия защищает человеческую индивидуальность, потому что показывает скрытую цену всякого «идеального» устройства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Замятина конфликт звучит трагически и жёстко: система подавляет героя напрямую; у Хаксли — сатирически и холодно: несвобода прячется за комфортом, стабильностью и удовольствием.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Антиутопия как предупреждение о цене «счастья»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Замятина и Хаксли убеждает: порядок и комфорт ничего не стоят, если требуют отказа от личности, памяти, любви и внутренней свободы.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2026-05-23T15:11:28Z</dcterms:created>
  <dcterms:modified xsi:type="dcterms:W3CDTF">2026-05-23T15:11:28Z</dcterms:modified>
</cp:coreProperties>
</file>