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Сибирь: природа, люди,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природа, богатые ресурсы и разные народы.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больших контрастов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большой регион России, где рядом существуют горы, тайга, тундра, редкое население и крупные промышленные центры.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4331" y="1371600"/>
            <a:ext cx="2851501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Восточная Сибирь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Сибирь расположена к востоку от Западной Сибири и тянется до Прибайкалья и Якутии. Это огромная территория с очень разными природными условиями.
</a:t>
            </a:r>
            <a:endParaRPr lang="en-US" sz="1126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ориентиры региона — Енисей, Лена, Ангара и Байкал. Именно они помогают понять границы, направления движения и размещение поселений.
</a:t>
            </a:r>
            <a:endParaRPr lang="en-US" sz="1126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расселение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магистрали соединяют промышленные центры, месторождения и города. Поэтому заселение региона связано не только с природой, но и с путями сообщения.
</a:t>
            </a:r>
            <a:endParaRPr lang="en-US" sz="1126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оси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хозяйство концентрируются неравномерно: плотнее всего люди живут вдоль рек и крупных дорог, где проще строить, перевозить грузы и поддерживать связь.
</a:t>
            </a:r>
            <a:endParaRPr lang="en-US" sz="112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природные зоны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горы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чаще встречаются горные районы и межгорные котловины, где удобнее селиться и вести хозяйство. Здесь легче прокладывать дороги и размещать города.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Редколесье и тундра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севернее лес становится редким, а затем переходит в тундру. Растительности меньше, поэтому условия жизни становятся особенно трудными.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 леса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к северу преобладает тайга — огромные хвойные леса, которые дают древесину и служат важной природной средой для многих поселений.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здесь резко континентальный: зима длится долго и бывает очень холодной, а лето короткое. Это влияет на строительство, транспорт и сельское хозяйство.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сложилась этническая мозаика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век: первые опорные пункты
</a:t>
            </a:r>
            <a:pPr algn="l" indent="0" marL="0">
              <a:lnSpc>
                <a:spcPct val="100000"/>
              </a:lnSpc>
              <a:buNone/>
            </a:pPr>
            <a:r>
              <a:rPr lang="en-US" sz="454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землепроходцы основывали остроги и новые пути движения по рекам. Так появлялись первые опорные пункты освоения огромной территории.
</a:t>
            </a:r>
            <a:endParaRPr lang="en-US" sz="1089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переселение и промыслы
</a:t>
            </a:r>
            <a:pPr algn="l" indent="0" marL="0">
              <a:lnSpc>
                <a:spcPct val="100000"/>
              </a:lnSpc>
              <a:buNone/>
            </a:pPr>
            <a:r>
              <a:rPr lang="en-US" sz="44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усилились переселение людей и добыча золота. Население стало разнообразнее, а новые поселения росли быстрее.
</a:t>
            </a:r>
            <a:endParaRPr lang="en-US" sz="1076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дороги и индустрия
</a:t>
            </a:r>
            <a:pPr algn="l" indent="0" marL="0">
              <a:lnSpc>
                <a:spcPct val="100000"/>
              </a:lnSpc>
              <a:buNone/>
            </a:pPr>
            <a:r>
              <a:rPr lang="en-US" sz="454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строительство железных дорог и промышленных центров ускорило приток населения. Возникали города, рабочие посёлки и крупные узлы транспорта.
</a:t>
            </a:r>
            <a:endParaRPr lang="en-US" sz="1089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Современность: смешение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 регионе сохраняются коренные народы и живут переселенцы разных поколений. Этническая мозаика стала частью истории, культуры и повседневной жизни.
</a:t>
            </a:r>
            <a:endParaRPr lang="en-US" sz="99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народы региона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населения Восточной Сибири различается по республикам, городам и северным районам. Таблица показывает наиболее заметные группы и их размещение.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и школьным географическим картам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преобладают в городах, а коренные народы сохраняют свои исторические территории проживания.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влияет на традиции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климату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Жилища, одежда и транспорт коренных народов приспособлены к холоду, ветру и сезонным изменениям. Важны мех, кожа, лёгкие упряжки и практичные формы передвижения.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по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Лодки, нарты и упряжки отражают образ жизни там, где реки, снег и большие расстояния влияют на повседневные поездки и хозяйственные дела.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обряды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часто связаны с солнцем, землёй, рекой и оленем. Они напоминают о том, что человек зависит от природных циклов.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сохраняют память о способах выживания в суровых условиях. Поэтому даже сегодня они остаются важной частью культуры и семейной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42" y="1695597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16464"/>
            <a:ext cx="375600" cy="333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богатства региона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богатства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даёт древесину, строительный материал и сырьё для переработки. Лесные ресурсы особенно важны там, где другие природные возможности ограничены.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рек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Ангара, Енисей и Лена обеспечивают гидроэнергетику. Вода помогает получать электричество и поддерживать работу городов и предприятий.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недрах сосредоточены уголь, золото, алмазы, никель и медь. Именно минеральные ресурсы сделали многие районы важными для страны.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освоения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определяют, где возможно земледелие, а где выгоднее транспорт и добыча. Поэтому хозяйство региона развивается неравномерно.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Восточной Сибири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региона держится на нескольких взаимосвязанных отраслях, поэтому важны не только добыча, но и перевозки, энергия и обслуживание городов.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материалам темы презентации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добыча и инфраструктура: именно они задают развитие лесной промышленности, энергетики и городских услуг.
</a:t>
            </a:r>
            <a:endParaRPr lang="en-US" sz="11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31800" y="1775752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Алмазы Якутии
</a:t>
            </a:r>
            <a:pPr algn="l" indent="0" marL="0">
              <a:lnSpc>
                <a:spcPct val="100000"/>
              </a:lnSpc>
              <a:buNone/>
            </a:pPr>
            <a:r>
              <a:rPr lang="en-US" sz="5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Якутии алмазодобыча стала одной из главных отраслей. Работа идёт в сложных природных условиях, поэтому особенно важны техника, точность и строгая организация.
</a:t>
            </a:r>
            <a:endParaRPr lang="en-US" sz="1160" dirty="0"/>
          </a:p>
        </p:txBody>
      </p:sp>
      <p:sp>
        <p:nvSpPr>
          <p:cNvPr id="13" name="Text 3"/>
          <p:cNvSpPr txBox="1"/>
          <p:nvPr/>
        </p:nvSpPr>
        <p:spPr>
          <a:xfrm>
            <a:off x="431800" y="271618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Угольные бассейны
</a:t>
            </a:r>
            <a:pPr algn="l" indent="0" marL="0">
              <a:lnSpc>
                <a:spcPct val="100000"/>
              </a:lnSpc>
              <a:buNone/>
            </a:pPr>
            <a:r>
              <a:rPr lang="en-US" sz="4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Угольные предприятия обеспечивают топливо для энергетики и промышленности. Добыча ведётся открытым и подземным способом, а рядом развиваются транспорт и ремонтные службы.
</a:t>
            </a:r>
            <a:endParaRPr lang="en-US" sz="1063" dirty="0"/>
          </a:p>
        </p:txBody>
      </p:sp>
      <p:sp>
        <p:nvSpPr>
          <p:cNvPr id="14" name="Text 4"/>
          <p:cNvSpPr txBox="1"/>
          <p:nvPr/>
        </p:nvSpPr>
        <p:spPr>
          <a:xfrm>
            <a:off x="3195411" y="1769635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Золотоносные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5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 добывают в Якутии и Прибайкалье. Здесь нужны геологи, машинисты, обогатители и водители тяжёлой техники, а работа часто связана с удалёнными участками.
</a:t>
            </a:r>
            <a:endParaRPr lang="en-US" sz="1158" dirty="0"/>
          </a:p>
        </p:txBody>
      </p:sp>
      <p:sp>
        <p:nvSpPr>
          <p:cNvPr id="15" name="Text 5"/>
          <p:cNvSpPr txBox="1"/>
          <p:nvPr/>
        </p:nvSpPr>
        <p:spPr>
          <a:xfrm>
            <a:off x="428625" y="370767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транспортом
</a:t>
            </a:r>
            <a:pPr algn="l" indent="0" marL="0">
              <a:lnSpc>
                <a:spcPct val="100000"/>
              </a:lnSpc>
              <a:buNone/>
            </a:pPr>
            <a:r>
              <a:rPr lang="en-US" sz="5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редко используется на месте полностью: его вывозят по железным дорогам, автотрассам и иногда по рекам. Поэтому добыча связана с транспортом и переработкой.
</a:t>
            </a:r>
            <a:endParaRPr lang="en-US" sz="1157" dirty="0"/>
          </a:p>
        </p:txBody>
      </p:sp>
      <p:sp>
        <p:nvSpPr>
          <p:cNvPr id="16" name="Text 6"/>
          <p:cNvSpPr txBox="1"/>
          <p:nvPr/>
        </p:nvSpPr>
        <p:spPr>
          <a:xfrm>
            <a:off x="3195411" y="271618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рядом с добычей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Добывающим предприятиям нужны не только рабочие, но и специалисты по безопасности, связи, электроснабжению и обслуживанию оборудования. Это создаёт спрос на разные профессии.
</a:t>
            </a:r>
            <a:endParaRPr lang="en-US" sz="10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8549" y="1371600"/>
            <a:ext cx="1645716" cy="32978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деревообработка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Таёжные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таёжной зоне Восточной Сибири леса служат важной основой хозяйства. Здесь заготавливают древесину, а затем сортируют её для строительства, мебели и других производств.
</a:t>
            </a:r>
            <a:endParaRPr lang="en-US" sz="1196" dirty="0"/>
          </a:p>
        </p:txBody>
      </p:sp>
      <p:sp>
        <p:nvSpPr>
          <p:cNvPr id="12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Лесопилки и пиломатериалы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лесопилках брёвна превращают в доски, брус и заготовки. Такая переработка создаёт дополнительную стоимость и делает сырьё пригодным для разных отраслей экономики.
</a:t>
            </a:r>
            <a:endParaRPr lang="en-US" sz="1196" dirty="0"/>
          </a:p>
        </p:txBody>
      </p:sp>
      <p:sp>
        <p:nvSpPr>
          <p:cNvPr id="13" name="Text 4"/>
          <p:cNvSpPr txBox="1"/>
          <p:nvPr/>
        </p:nvSpPr>
        <p:spPr>
          <a:xfrm>
            <a:off x="600172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Бумажное сырьё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древесины идёт на производство бумаги, картона и упаковки. Для этого используют не только стволы, но и щепу, кору, опилки и другие отходы.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89143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отрасль даёт работу в заготовке, перевозке, ремонте техники и переработке. Вокруг предприятий возникают посёлки, склады и дороги, связывающие тайгу с городами.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источник энергии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региона дают воду для гидроэлектростанций и транспорта, особенно там, где дороги строить трудно.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 суровом климате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Огородные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долинах рек почвы теплее и доступнее для обработки, поэтому здесь выращивают картофель и овощи. Близость воды помогает поливу и снижает риск пересыхания летом.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Снабжение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городов хозяйства ориентируются на быстрый спрос населения. Молоко, яйца и свежие овощи легче доставлять туда, где есть рынки, школы, столовые и магазины.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Теплицы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 заставляет использовать теплицы и укрытия. Они продлевают сезон выращивания и позволяют получать урожай даже при резких похолоданиях и ранних заморозках.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подвоза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больших расстояний важен завоз продуктов из других районов. Поэтому местное сельское хозяйство дополняет поставки, а не полностью заменяет их.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4331" y="1371600"/>
            <a:ext cx="2851501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занятия и современность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Охота, рыболовство и сбор дикоросов веками помогали людям жить в тайге и тундре. Эти занятия требовали знания сезонов, рек, звериных троп и особенностей местности.
</a:t>
            </a:r>
            <a:endParaRPr lang="en-US" sz="1126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оленеводство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части народов важное место занимало оленеводство. Оно обеспечивало перевозку, одежду, пищу и материалы для жилища, особенно в северных районах с долгой зимой.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старых и новых занятий помогает сохранять культуру и одновременно получать стабильный доход. Так традиции не исчезают, а приспосабливаются к сегодняшним условиям.
</a:t>
            </a:r>
            <a:endParaRPr lang="en-US" sz="1126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многие семьи сохраняют традиционные промыслы, но работают и в современных сферах. Школы, магазины, администрация и туризм стали обычной частью жизни посёлков.
</a:t>
            </a:r>
            <a:endParaRPr lang="en-US" sz="10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люди и почему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видно, что население тяготеет к южным районам, рекам и транспортным линиям. Там легче строить жильё, работать и получать товары.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о расселении в Восточной Сибири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суровее природные условия, тем реже расселение. Люди выбирают места, где есть вода, работа и возможность связать посёлок с дорогами.
</a:t>
            </a:r>
            <a:endParaRPr lang="en-US" sz="11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занимаются жители региона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отрасли и транспорт дают основу занятости, а школа, медицина и торговля поддерживают жизнь населённых пунктов.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Восточной Сибири профессии тесно связаны с природой, транспортом и обслуживанием людей. В городах и посёлках особенно заметна зависимость от предприятий и социальных учреждений.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«Население и хозяйство Восточной Сибири»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Восточной Сибири растут города
</a:t>
            </a:r>
            <a:pPr algn="l" indent="0" marL="0">
              <a:lnSpc>
                <a:spcPct val="80000"/>
              </a:lnSpc>
              <a:buNone/>
            </a:pPr>
            <a:r>
              <a:rPr lang="en-US" sz="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растут там, где добыча, дороги и обслуживание людей образуют единый узел.
</a:t>
            </a:r>
            <a:endParaRPr lang="en-US" sz="28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Иркутск: крупный центр региона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Иркутск стоит у Ангары недалеко от Байкала, поэтому он связан и с водными путями, и с туристическими маршрутами. Здесь сосредоточены вузы, научные центры и учреждения, обслуживающие большую территорию.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799" y="3286595"/>
            <a:ext cx="5299949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Иркутск известен как культурный и образовательный центр. В нём много школ, музеев, театров и вузов, которые притягивают учащихся и специалистов со всего региона.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выполняет роль промышленного и транспортного узла. Через него проходят связи между поселениями, предприятиями и соседними районами, а это поддерживает торговлю и занятость жителей.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Улан-Удэ: город на стыке культур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встречает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центральных улицах Улан-Удэ легко увидеть соседство разных традиций: бурятские мотивы, русскую городскую среду и оживлённые торговые кварталы. Это создаёт особый облик города и показывает его роль как места встречи культур.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управления и учёбы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Улан-Удэ важен для всего региона как административный центр. Здесь работают учреждения управления, школы, колледжи, рынки и предприятия, которые обслуживают жителей Бурятии и соседних территорий.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делает город заметным узлом на карте Восточной Сибири. Через него проходят дороги и перевозки, а рядом развиваются переработка, торговля и сервис для 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труд и культура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Сибирь показывает, как суровая природа, богатые ресурсы и разные народы формируют жизнь региона. Люди приспосабливаются к условиям, развивают хозяйство и сохраняют свои традиции.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2026-07-26T20:53:52Z</dcterms:created>
  <dcterms:modified xsi:type="dcterms:W3CDTF">2026-07-26T20:53:52Z</dcterms:modified>
</cp:coreProperties>
</file>