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книгах умеют говорить, дружить и учить добру.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животных: книги, где звери становятся героями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Звериные герои — близкие и понятные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читать о животных: их повадки знакомы по жизни, мультфильмам и прогулкам. Такие книги помогают увидеть характер героя, понять его поступки и говорить о добре и зле простыми словами.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животные разговаривают, спорят, помогают друг другу и попадают в забавные истории. Читателю легко следить за сюжетом, потому что герои ведут себя очень понятно.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как люди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сказкам относятся «Колобок», «Теремок», «Лиса и журавль», «Заюшкина избушка». Эти истории знают почти все дети, потому что они простые, яркие и очень образные.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встречаются повторяющиеся слова и действия. Это делает чтение похожим на игру и помогает запомнить историю даже тем, кто только начинает читать самостоятельно.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часто строятся вокруг встречи, обмана, дружбы или спасения. Поэтому сказки о животных быстро становятся любимыми: в них есть и смех, и маленькое приключение.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сюжеты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о зверях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о животных появились очень давно. Сначала их пересказывали вслух, поэтому в них много простых повторов, ясных событий и запоминающихся героев.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истоки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особенно подходят лес, избушка или теремок, где рядом оказываются разные звери. Такой мир кажется сказочным, но в нём всё легко представить.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лиса обычно хитрая, заяц осторожный, волк сильный, а медведь большой и немного неуклюжий. Эти образы помогают сразу понять, кто как поступит.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зверей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есть истории о хитрой лисе, трусливом зайце, умном коте и сильном волке. Меняются место и детали, но сама сказочная мысль часто остаётся общей.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похожи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сказках звери спорят, дают советы и даже шутят как люди. Благодаря этому читатель легко понимает, кто поступает мудро, а кто ведёт себя не очень хорошо.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разговаривают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выигрывают дружба, смекалка и осторожность. Сила и грубость не помогают, а вот ум и взаимная поддержка спасают героев в трудной ситуации.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Побеждают добрые качества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других народов читаются как короткое приключение. Они учат замечать характеры, сравнивать поступки и радоваться тому, что добро и находчивость часто оказываются сильнее.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без скуки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живут в сказках разных стран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Басни: короткие истории с выводом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басня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это небольшое произведение, в котором животные показывают человеческие черты. Обычно она читается быстро, но оставляет ясную и важную мысль.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школе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известны басни И. А. Крылова: «Ворона и Лисица», «Стрекоза и Муравей», «Мартышка и Очки». Их легко запомнить благодаря точным и смешным образам.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персонажи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звери становятся очень выразительными: лиса хитрит, ворона теряет добычу, стрекоза спешит, а муравей трудится. Так характер виден сразу, без долгих объяснений.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басни почти всегда есть вывод. Он помогает понять, почему один герой поступил правильно, а другой ошибся, и чему это учит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сцены из басен Крылова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и сыр
</a:t>
            </a:r>
            <a:pPr algn="l" indent="0" marL="0">
              <a:lnSpc>
                <a:spcPct val="90000"/>
              </a:lnSpc>
              <a:buNone/>
            </a:pPr>
            <a:r>
              <a:rPr lang="en-US" sz="16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сидит важная ворона, а рядом ловкая лиса смотрит на кусочек сыра и уже придумывает хитрый разговор. Сцена выглядит почти как маленький спектакль. Именно так Крылов показывает, как легко польститься на красивые слова.
</a:t>
            </a:r>
            <a:endParaRPr lang="en-US" sz="165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и Муравей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стрекоза спешит и просит помощи, а трудолюбивый муравей напоминает ей о работе, сделанной заранее. В этой истории особенно заметен контраст между беспечностью и старанием. Короткий сюжет запоминается, потому что герои очень узнаваемы.
</a:t>
            </a:r>
            <a:endParaRPr lang="en-US" sz="151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 с очками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 вертит очки в лапах и не понимает, как ими пользоваться. Смешная сцена помогает увидеть, что без умения и терпения даже полезная вещь не спасёт. У Крылова такие эпизоды всегда учат думать прежде, чем действовать.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домашних животных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 и каждый день зависят от их заботы. В рассказах это хорошо видно: питомцу нужны корм, чистота, внимание и спокойное отношение.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относится к животному заботливо, это вызывает симпатию. Читатель видит, что доброта в повседневной жизни бывает такой же важной, как и в сказке.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рассказы учат не только любить животных, но и замечать, как важно кормить их вовремя, поддерживать порядок и не делать питомцу больно или страшно.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детей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нередко встречаются кролики, хомяки и другие небольшие животные. Их история помогает понять, что за любым питомцем нужно ухаживать терпеливо и аккуратно.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питомцы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героями становятся кошка и собака. Они бывают ласковыми, смешными, упрямыми или очень преданными, поэтому их поведение легко узнают даже маленькие читатели.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собака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диких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 лесу, степи, тундре, тайге или у воды. Писатели показывают, как они находят пищу, прячутся и приспосабливаются к разным условиям.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природе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диких животных показывают, как звери переживают холод, добывают еду и защищаются от опасности. Эти истории делают природу понятной и очень живой.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выживать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героями становятся медведь, лиса, ёж, белка, волк, заяц и олень. У каждого из них свой характер, а значит, и своя история.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герои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особенно интересно читать о следах зверей, их привычках и движениях. По этим подробностям ребёнок учится наблюдать природу внимательнее, как настоящий следопыт.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повадки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писал так, будто сам долго стоял в лесу и внимательно слушал каждое шорох и щебетание. В его книгах звери и птицы не просто живут, а показывают свои привычки, заботы и маленькие секреты. Читать их — всё равно что идти по следам на снегу.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тайны Бианки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Бианки особенно интересно наблюдать, как белка прячет запасы, ёж ищет укромное место, а птицы меняют свои привычные маршруты. Автор объясняет это спокойно и понятно. После таких текстов начинаешь замечать, что в природе всё связано.
</a:t>
            </a:r>
            <a:endParaRPr lang="en-US" sz="952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готовится лес к зиме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не спешить мимо деревьев, кустов и снежных тропинок. Если смотреть внимательно, можно увидеть целую историю: кто пробежал, кто улетел, кто спрятался и кто готовится к новому дню. Вот почему тексты Бианки так любопытны.
</a:t>
            </a:r>
            <a:endParaRPr lang="en-US" sz="948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внимательного взгляда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где природа говорит тихо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и красота живой природы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Михаила Пришвина лес кажется не просто местом, а настоящим живым миром. Он внимательно замечает шорохи, голоса птиц, следы зверей и показывает, как природа живёт каждый день.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Пришвина учат не торопиться, смотреть вокруг внимательнее и беречь всё живое. После таких текстов хочется тише ходить по лесу, слушать птиц и замечать красоту в обычных вещах.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бережности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говорить о реке, поле и зверях так, будто они рядом с читателем. Его рассказы помогают почувствовать, что природа не далёкая, а понятная и очень родная.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человеку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стихах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животных легко запоминаются, потому что в них звучат ритм и рифма. Слова словно шагают в строю, и читать их вслух особенно приятно.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бывают ласковыми, смешными и чуть озорными. В них животные могут шалить, удивляться и попадать в забавные ситуации, а читать их хочется снова и снова.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стихах появляются котёнок, щенок, воробей, цыплёнок или лошадка. Эти герои понятны детям и сразу вызывают улыбку, потому что похожи на знакомых питомцев.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 цирк в книгах о животных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за решёткой, но не в беде
</a:t>
            </a:r>
            <a:pPr algn="l" indent="0" marL="0">
              <a:lnSpc>
                <a:spcPct val="90000"/>
              </a:lnSpc>
              <a:buNone/>
            </a:pPr>
            <a:r>
              <a:rPr lang="en-US" sz="1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 зоопарке ребёнок видит слона, который спокойно машет хоботом, и медведя, важно шагающего по вольеру. За решёткой звери не исчезают из сказки: у каждого есть свой характер, привычки и взгляд на людей.
</a:t>
            </a:r>
            <a:endParaRPr lang="en-US" sz="158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Арена, где звери удивляют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Цирковая арена делает животных особенно заметными. Лев держится гордо, обезьяна смешит публику, а дрессированная собака точно выполняет команды и будто понимает музыку и аплодисменты.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человека и зверя
</a:t>
            </a:r>
            <a:pPr algn="l" indent="0" marL="0">
              <a:lnSpc>
                <a:spcPct val="90000"/>
              </a:lnSpc>
              <a:buNone/>
            </a:pPr>
            <a:r>
              <a:rPr lang="en-US" sz="15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особенно интересно наблюдать отношения людей и животных. Дрессировщик, смотритель и зрители учатся уважать зверя, замечать его повадки и не забывать, что даже артисту нужен покой и забота.
</a:t>
            </a:r>
            <a:endParaRPr lang="en-US" sz="1566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герой-животное в книге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писатель превращает наблюдение за зверем в яркий сюжет и понятную мораль.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8" y="1689200"/>
            <a:ext cx="3638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600" y="1695740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показывают звериные герои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— хитрость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книгах часто придумывает ловкие планы и умеет выкручиваться из трудных ситуаций. Такой образ помогает детям быстро понять, кто действует умно, но не всегда честно.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обычно насторожен и старается вовремя заметить опасность. Этот герой показывает, как важно быть внимательным, не спешить и уметь вовремя уберечь себя.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сила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произведениях выглядит сильным и большим, но не всегда ловким. На его примере видно, что сила полезна только тогда, когда она не мешает думать и поступать разумно.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напоминает о защите и умении постоять за себя, а собака — о верности и преданности. Такие герои особенно понятны младшим школьникам, потому что их черты легко увидеть в жизни.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ловкость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книгах часто любопытный, быстрый и немного независимый. Он умеет тихо пробираться, наблюдать и находить выход, поэтому его герой кажется одновременно смешным и умным.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произведения о животных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помогают увидеть, что лес, поле, река и каждый зверёк заслуживают бережного отношения. После чтения хочется не ломать ветки и не тревожить маленьких обитателей.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слабым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о животных особенно заметно, как важно поддержать того, кто попал в беду. Добрый поступок меняет ход события и часто спасает героя от неприятностей.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питомцах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домашних животных напоминают, что кошке, собаке и другим питомцам нужны корм, чистота, терпение и ласка. Без заботы даже самый весёлый зверёк грустит.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хорошие и плохие поступки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животных ясно показывают, что жадность, лень, хвастовство и грубость мешают дружбе и добру. Поэтому конец истории обычно становится справедливым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в книге часто бывает пушистым, любопытным и немного смешным. Он может забраться куда не надо, потом сам испугаться и всё же вызвать у читателя улыбку и сочувствие.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всегда рядом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запоминается детям своей преданностью и смелостью. Она охраняет дом, радуется встрече и умеет поддержать хозяина, поэтому в рассказах выглядит почти как настоящий товарищ.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верный друг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Медвежонок, зайчонок, лисичка и белочка часто собираются в одну весёлую компанию. Они могут спорить, прятаться, играть и удивлять находчивостью, словно живут прямо на соседней полянке.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компания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герои маленьких читателей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произведения о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какое животное стало главным героем. От этого зависит, каким будет его характер, повадки и даже настроение всей истории.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представить место событий: лес, дом, зоопарк, цирк или берег реки. Тогда легче заметить, почему герой ведёт себя именно так и что ему помогает.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конце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посмотреть, чем всё закончилось для героя. Иногда он стал умнее, научился дружить или понял свою ошибку, и именно в этом спрятана главная мысль.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повторяются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сравнения и неожиданности делают текст ярче. Если их заметить, можно лучше почувствовать настроение произведения и запомнить его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о животных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217850" y="952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217850" y="1196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«Колобок», «Теремок» и «Лиса и журавль» знакомят детей с животными, которые умеют говорить и спорить. Эти сказки легко запоминаются благодаря простому сюжету и ярким героям.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17850" y="17185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217850" y="19623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И. А. Крылова звери ведут себя как люди и показывают важные черты характера. Такие короткие истории помогают понять, почему жадность и хвастовство выглядят смешно и плохо.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217850" y="24848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природе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1217850" y="27285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Виталия Бианки и Михаила Пришвина учат смотреть на лес, птиц и зверей внимательнее. В них много точных наблюдений, поэтому природа кажется совсем близкой.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1217850" y="32510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питомцах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1217850" y="34948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котятах, щенках, цыплятах и других малышах читаются легко и весело. В них много ласковых слов, ритма и маленьких смешных событий, которые нравятся детям.
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1217850" y="4017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все времена
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1217850" y="4261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читают уже много лет, потому что они понятны младшим школьникам и не надоедают. В них есть добрые чувства, интересные сюжеты и запоминающиеся животные-герои.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о животных остаются любимыми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животных дарят детям радость узнавания и добрый урок одновременно. В них звери учат дружбе, смелости и заботе, а чтение становится тёплым, живым и по-настоящему интересным.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2026-05-27T13:10:29Z</dcterms:created>
  <dcterms:modified xsi:type="dcterms:W3CDTF">2026-05-27T13:10:29Z</dcterms:modified>
</cp:coreProperties>
</file>