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Отраслевая и территориальная структура мирового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мировая экономика и почему её пространственное распределение неравномерно.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Глобализация, цифровые технологии и международное разделение труда меняют экономическую карту мира, усиливая одни центры и ослабляя другие. География помогает понять, почему производство, финансы и инновации распределены неравномерно, а страны развиваются с разной скоростью.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географии изучать мировое хозяйство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отраслевой структуры мирового хозяйства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Отраслевая структура отражает, какие виды деятельности формируют экономику мира и отдельных стран: производство, сельское хозяйство, транспорт, торговлю, финансы, образование, здравоохранение и другие услуги.
</a:t>
            </a:r>
            <a:endParaRPr lang="en-US" sz="1296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позволяет увидеть, какие отрасли создают основную часть добавленной стоимости и где сосредоточены рабочие места, технологии и инвестиции в конкретный период развития.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государствах преобладают услуги и наукоемкие производства, тогда как многие развивающиеся страны сильнее зависят от добычи сырья, аграрного сектора и первичной переработки.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отраслевой структуры помогает объяснить специализацию стран в международном разделении труда, их экспортные возможности и уровень устойчивости к экономическим кризисам.
</a:t>
            </a:r>
            <a:endParaRPr lang="en-US" sz="13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секторов мировой экономики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услуги, среди которых особенно быстро растут финансы, логистика, ИТ, образование и медицина.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подтверждает переход от индустриальной модели к постиндустриальной, где решающими становятся знания, сервис и технологии.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Ориентировочная схема по данным World Bank и OECD, актуализация по состоянию на 2023–2024 гг.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 мировой экономике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доля, большая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36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мировом ВВП аграрный сектор занимает небольшую долю, но именно он обеспечивает продовольственную безопасность и занятость миллионов людей по всему миру.
</a:t>
            </a:r>
            <a:endParaRPr lang="en-US" sz="1191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значимость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сельское хозяйство имеет в Азии и Африке, где оно часто остаётся важным источником дохода для сельского населения и местных рынков.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производители
</a:t>
            </a:r>
            <a:pPr algn="l" indent="0" marL="0">
              <a:lnSpc>
                <a:spcPct val="100000"/>
              </a:lnSpc>
              <a:buNone/>
            </a:pPr>
            <a:r>
              <a:rPr lang="en-US" sz="37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ведущих производителей сельскохозяйственной продукции выделяются Китай, Индия, США и Бразилия, сочетая масштабный внутренний спрос и крупные экспортные поставки.
</a:t>
            </a:r>
            <a:endParaRPr lang="en-US" sz="122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характера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3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Механизация, агротехнологии и крупные хозяйства постепенно повышают производительность, но во многих странах сельское хозяйство по-прежнему требует значительных трудовых ресурсов.
</a:t>
            </a:r>
            <a:endParaRPr lang="en-US" sz="122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международные производственные цепочки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начинается с добывающих отраслей и энергетики, которые обеспечивают сырьё, топливо и электричество для всей последующей производственной системы.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 сборка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Ключевую роль играют машиностроение, металлургия, химия, электроника и автомобилестроение, где продукт часто проходит несколько этапов изготовления в разных странах.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кооперация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 может разрабатывать технологию, другая выпускать комплектующие, третья осуществлять сборку, а четвёртая отвечать за продажи, сервис и продвижение бренда.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взаимозависимости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снижает издержки и ускоряет выпуск продукции, но одновременно усиливает зависимость стран от внешних поставщиков, логистики и мирового спроса.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214752"/>
            <a:ext cx="3848986" cy="17855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Отраслевой профиль стран разных типов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уровень развития влияет на структуру экономики и экспортную специализацию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экономического развития, тем больше доля услуг, технологий и сложного экспорта; сырьевые экономики сильнее зависят от внешней конъюнктуры.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банк; OECD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структура мирового хозяйства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центров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активность концентрировалась там, где были удобные порты, транспортные пути, крупные рынки и управленческие функции, создавая устойчивые ядра роста.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ядра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мировое хозяйство особенно сосредоточено в Северной Америке, Западной Европе и Восточной Азии, где формируются основные потоки капитала, торговли и инноваций.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сеть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регионы связаны между собой цепочками поставок, финансовыми рынками и информационными потоками, поэтому изменения в одном центре быстро отражаются на других.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центра мировой экономики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 трёх центров силён по-своему: Северная Америка — в финансах и корпорациях, Европа — в экспорте и торговых связях, Восточная Азия — в производстве.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регионы формируют ядро мировой экономики, концентрируя капитал, технологии, научный потенциал и ключевые транспортные потоки.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схема по данным World Bank, WTO и UNCTAD, актуализация по состоянию на 2023–2024 гг.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мегалополисы и узлы управления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71575" y="1575852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Лондон и Токио концентрируют биржи, банки, страховые компании и корпоративные штаб-квартиры, определяя движение капитала и деловой информации.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671575" y="2702431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 Ближний 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Шанхай, Сингапур и Дубай усиливают роль Азии в управлении торговлей, логистикой и международными услугами, связывая региональные и глобальные рынки.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671575" y="3829009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мировой сети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работают как связующие центры: через них проходят потоки инвестиций, данных, пассажиров и товаров, формируя основу глобальной экономики.
</a:t>
            </a:r>
            <a:endParaRPr lang="en-US" sz="1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логику специализации стран и их включения в мировые цепочки добавленной стоимости.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международное разделение труда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мировой хозяйственной системы помогают объяснить различия в доходах, технологиях и роли стран в международном разделении труда.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Всемирная-системная теория; обобщение по материалам географии мировой экономики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показывает, что не все страны получают одинаковую выгоду от глобализации: центр концентрирует управление и инновации, а периферия чаще зависит от сырья и внешнего спроса.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как организаторы мирового пространства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приходят вместе с инвестициями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принимающих стран приход ТНК часто означает новые рабочие места, обучение персонала и доступ к современному оборудованию. Но вместе с этим усиливается зависимость от решений головного офиса и конъюнктуры мирового рынка.
</a:t>
            </a:r>
            <a:endParaRPr lang="en-US" sz="1010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компания работает на нескольких континентах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корпорация может проектировать продукт в одной стране, производить детали в другой, собирать их в третьей и продавать по всему миру. Так формируется сеть филиалов, которая связывает рынки, транспорт и финансы в единое пространство.
</a:t>
            </a:r>
            <a:endParaRPr lang="en-US" sz="1010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карта корпоративного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обычно имеют корпорации из США, Европейского союза, Китая, Японии и Южной Кореи. Их предприятия и офисы образуют на карте мира цепочки узлов, через которые движутся капитал, информация и товары.
</a:t>
            </a:r>
            <a:endParaRPr lang="en-US" sz="101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мировых торговых потоков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торговые маршруты связывают крупнейшие порты, промышленные районы и финансовые центры; особую роль играют морские пути через Суэцкий и Панамский каналы.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выступает ключевым экспортным узлом, а Европа и Северная Америка образуют второй и третий по значению центры обмена.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WTO, UNCTAD; доля регионов в мировой торговле товарами и услугами, последние доступные сопоставимые оценки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отраслей экономики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отраслей с главными условиями их размещения и типичными примерами территорий.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все чаще определяется не только сырьём, но и доступом к кадрам, инфраструктуре, рынкам и инновационной среде.
</a:t>
            </a:r>
            <a:endParaRPr lang="en-US" sz="1373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обобщение по типичным примерам мировой экономики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производственные кластеры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кластер
</a:t>
            </a:r>
            <a:pPr algn="l" indent="0" marL="0">
              <a:lnSpc>
                <a:spcPct val="100000"/>
              </a:lnSpc>
              <a:buNone/>
            </a:pPr>
            <a:r>
              <a:rPr lang="en-US" sz="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Кластер объединяет предприятия, университеты, исследовательские центры и транспортную инфраструктуру на одной территории. Такое соседство ускоряет обмен знаниями и помогает компаниям быстрее внедрять новые решения.
</a:t>
            </a:r>
            <a:endParaRPr lang="en-US" sz="1203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эффективен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поставщики, инженеры и заказчики находятся рядом, снижаются издержки на логистику и связь. Возникает среда, где легче запускать новые производства и привлекать инвестиции.
</a:t>
            </a:r>
            <a:endParaRPr lang="en-US" sz="1382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Кремниевая долина, Рур, Южный Китай и Бангалор показывают, как территориальная концентрация усиливает специализацию региона. Вокруг крупных центров формируются цепочки малого и среднего бизнеса.
</a:t>
            </a:r>
            <a:endParaRPr lang="en-US" sz="1285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территорию
</a:t>
            </a:r>
            <a:pPr algn="l" indent="0" marL="0">
              <a:lnSpc>
                <a:spcPct val="100000"/>
              </a:lnSpc>
              <a:buNone/>
            </a:pPr>
            <a:r>
              <a:rPr lang="en-US" sz="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Кластеры повышают конкурентоспособность региона и делают его более устойчивым к изменениям рынка. Одновременно они усиливают различия между динамичными центрами роста и менее развитыми территориями.
</a:t>
            </a:r>
            <a:endParaRPr lang="en-US" sz="12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территорий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Столичные агломерации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концентрируют управление, услуги, образование и крупный бизнес, поэтому растут быстрее других территорий. Здесь выше зарплаты, плотнее сеть транспорта и шире доступ к современным технологиям.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города у моря выигрывают от внешней торговли и логистики. Благодаря удобному выходу на мировые рынки они чаще получают инвестиции и новые рабочие места.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Удалённые территории обычно сталкиваются с меньшей плотностью предприятий, более слабой инфраструктурой и ограниченным доступом к услугам. Это сдерживает их экономический рост и отток населения.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центров и периферии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разрыв между быстро развивающимися узлами и отстающими районами становится заметнее. Такое неравенство влияет не только на доходы, но и на качество жизни в целом.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структуры мирового хозяйства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пояс и воздух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сосредоточены металлургия, энергетика и тяжёлая промышленность, чаще фиксируются выбросы в атмосферу и смог. Такие районы становятся точками повышенной экологической нагрузки, особенно если предприятия и жилые кварталы расположены близко.
</a:t>
            </a:r>
            <a:endParaRPr lang="en-US" sz="997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экономики на экологический вызов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нагрузки связано с модернизацией производств, более чистой энергетикой и рациональным размещением предприятий. Поэтому экологическая политика всё чаще становится частью экономической стратегии стран и корпораций.
</a:t>
            </a:r>
            <a:endParaRPr lang="en-US" sz="1012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 и длинный след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порты, автотрассы и железнодорожные узлы ускоряют обмен товарами, но одновременно увеличивают выбросы от перевозок. Чем интенсивнее мировая торговля, тем заметнее влияние логистики на климат и качество воздуха.
</a:t>
            </a:r>
            <a:endParaRPr lang="en-US" sz="10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влияние цифровизации, логистических рисков, энергоперехода и изменения роли данных в мировой экономике.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Тренды перестройки мировой экономики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 устроено мировое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всё сильнее опирается на услуги, технологии и глобальные связи. Но его территория остаётся неравномерной, а место страны в этой системе зависит от специализации, ресурсов и доступа к инновациям.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2026-06-03T03:10:57Z</dcterms:created>
  <dcterms:modified xsi:type="dcterms:W3CDTF">2026-06-03T03:10:57Z</dcterms:modified>
</cp:coreProperties>
</file>