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органы и системы органов растений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основными органами растений и ролью побега в их жизни.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частей растений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состоят из корней, стебля, листьев, цветков и плодов. Каждый орган выполняет важные задачи: укрепление, питание, фотосинтез и размножение, работая совместно для поддержания жизни растения.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органов растений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органы включают корень, побег и листья, отвечая за рост и питание растения через впитывание воды и фотосинтез.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органы – цветок, плод и семя – обеспечивают половое размножение, создавая новые поколения растений.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органы взаимодействуют и обеспечивают полноценное развитие, устойчивость и воспроизводство растительного организма.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растений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состоит из корней, которые закрепляют растение в почве и поглощают воду с минеральными веществами.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Побеговая система включает стебель, листья, почки, цветки и плоды, обеспечивая фотосинтез и транспорт веществ.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соединения между системами происходит перемещение питательных веществ, поддерживающее жизнедеятельность растения.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обеих систем обеспечивает рост, размножение и обмен веществ в растении.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Побег: определение и функции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— это орган, состоящий из стебля с листьями и почками, выполняющий функции фотосинтеза и транспортировки воды и питательных веществ.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надземные и подземные побеги, отличающиеся строением и задачами: рост, запас веществ и размножение.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побега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включает узлы — места крепления листьев, и междоузлия — промежутки между ними, которые влияют на форму и длину побега.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Почки, располагающиеся на узлах, бывают верхушечными и боковыми; они содействуют росту и образованию новых побегов.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листьев, на побеге могут развиваться цветки и плоды, обеспечивая размножение растения.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94" y="2957638"/>
            <a:ext cx="2153613" cy="185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159" y="2957638"/>
            <a:ext cx="2153613" cy="18591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784" y="2957638"/>
            <a:ext cx="2153613" cy="18591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258" y="2957638"/>
            <a:ext cx="2153613" cy="18591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побегов у растений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Прямостоячие побеги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подсолнуха побеги растут вертикально вверх, обеспечивая максимальное освещение для листьев и цветов. Такая форма характерна для растений, нуждающихся в поддержке для фотосинтеза.
</a:t>
            </a:r>
            <a:endParaRPr lang="en-US" sz="867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Стелющиеся побеги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имеет побеги, растущие по земле и образующие новые растения через усы. Эти побеги быстро покрывают поверхность и способствуют вегетативному размножению.
</a:t>
            </a:r>
            <a:endParaRPr lang="en-US" sz="952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Вьющиеся побеги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использует вьющиеся побеги, которые обвивают опоры, достигая лучшего света и избегая повреждений. Это адаптация к росту в ограниченном пространстве.
</a:t>
            </a:r>
            <a:endParaRPr lang="en-US" sz="952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Ползучие побеги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Ползучие побеги укореняются в почве, распространяя растение по поверхности. Такой способ помогает растению занимать выгодные территории и укрепляться.
</a:t>
            </a:r>
            <a:endParaRPr lang="en-US" sz="952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Стебель: функции и строение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выполняет опору для листьев и цветков, соединяя корневую и побеговую системы для обмена веществ.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стебля защищает растение от внешних воздействий и предотвращает потерю влаги.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служит для транспорта веществ и хранит питательные резервы, поддерживая жизнедеятельность стебля.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 сердцевина обеспечивают проводимость воды и придают механическую прочность растению.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как часть побега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листа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пластинки, черешка и основания, что обеспечивает оптимальное расположение для улавливания солнечного света и газообмена.
</a:t>
            </a:r>
            <a:endParaRPr lang="en-US" sz="94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листа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доставляют воду и питательные вещества, устьица регулируют газообмен и транспирацию, а верхняя и нижняя кожица защищают от повреждений.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форма листьев варьируются от узких игольчатых до широких плоских в зависимости от экологических условий и потребностей растения.
</a:t>
            </a:r>
            <a:endParaRPr lang="en-US" sz="94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Почка: роль и строение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Почка — это зачаточный побег с миниатюрными листьями или цветками, который служит источником роста новых органов.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Верхушечная почка отвечает за рост в длину, поддерживая вертикальное развитие растения.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почки формируют боковые побеги, а плотные чешуи защищают почки от высыхания и повреждений.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почек на побеге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почки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почки дают начало новым листьям и побегам, обеспечивая рост растения. Как правило, они расположены на боковых ветвях и способствуют формированию молодой зелёной массы.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почки – источник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почки формируют цветочные органы. Эти почки обеспечивают половое размножение и обычно крупнее вегетативных, расположены у основания будущих соцветий.
</a:t>
            </a:r>
            <a:endParaRPr lang="en-US" sz="891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почки: двойная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почки содержат зачатки и листьев, и цветков, объединяя функции роста и размножения. Они встречаются у многих плодовых растений, способствуя комплексному развитию побега.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980" y="1935525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1722" y="1935525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360" y="3431179"/>
            <a:ext cx="234675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0055" y="3431179"/>
            <a:ext cx="268200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модификации побегов у растений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(горох)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помогают растениям цепляться за опоры, обеспечивая поддержку и подъём в пространстве для доступа к свету.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(шиповник)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служат защитой от животных, препятствуют поеданию листьев и побегов.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(лук)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аккумулируют питательные вещества и обеспечивают перезимовку растения в неблагоприятных условиях.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(ирис)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способствуют перезимовке и вегетативному размножению, распространяя растение горизонтально.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(картофель)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запаса́ют крахмал и другие вещества, обеспечивая питание для возобновления роста весной.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рост происходит весной при оптимальном освещении и влажности. Зимой рост замедляется из-за пониженных температур и недостатка света.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побега: динамика и факторы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влияет комплексно: тепло, свет и вода стимулируют рост; их дефицит снижает темпы развития побегов.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ботанических наблюдений, 2023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фотосинтеза в жизни растений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в листьях побега и обеспечивает преобразование солнечной энергии в органические вещества для питания растения.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Образующаяся глюкоза служит источником энергии и сырьём для роста и развития тканей растения.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фотосинтеза выделяется кислород, поддерживая атмосферный баланс и создавая условия для жизни других организмов.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в побеге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переносит воду и минеральные вещества от корней к листьям, обеспечивая их насыщение жизненно важными компонентами.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транспортирует органические вещества, включая продукты фотосинтеза, ко всем частям растения для роста и развития.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 скоординированный транспорт веществ поддерживает жизнедеятельность и адаптацию растения в меняющихся условиях.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пучки сохранены вдоль стебля, образуя эффективную сеть для обмена веществ и сигналами.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перечислены основные функции трех органов побега, что подчёркивает их специализацию и взаимодополнение.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органов побега по функциям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выполняет уникальную роль, необходимую для комплексного функционирования растения.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побегов к разным условиям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кактусов — хранители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Утолщённые побеги кактусов способны накапливать воду в засушливом климате. Такая адаптация позволяет выживать в условиях дефицита влаги.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и гибкие побеги плюща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Плющ обладает длинными побегами, способными цепляться и подниматься по опорам, а гибкость стебля предотвращает ломкость при ветре.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побегов тополя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тополя отличаются особенной гибкостью, что помогает им устоять при сильных порывах ветра, не ломаясь благодаря эластичной структуре.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побега для размножения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с почками участвуют в вегетативном размножении, позволяя быстро создавать новые растения без семян.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клубни картофеля и луковицы лука, которые сохраняют питательные вещества для развития нового организма.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земляники с помощью усов формируются дочерние растения, обеспечивая быстрый рост плантации естественным способом.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в опытах и исследованиях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роста побега при разном освещении помогает понять влияние света на фотосинтез и развитие растения. Эксперимент в классных условиях позволяет увидеть изменения в росте.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Проращивание черенков в воде и почве демонстрирует роль побега в размножении и формировании корневой системы, подтверждая основы ботаники на практике.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побега в биологии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и функций побегов раскрывает фундаментальные процессы роста и размножения растений, а также помогает понять их адаптации к окружающей среде.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2026-05-08T15:50:33Z</dcterms:created>
  <dcterms:modified xsi:type="dcterms:W3CDTF">2026-05-08T15:50:33Z</dcterms:modified>
</cp:coreProperties>
</file>