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— первые артисты на Руси
</a:t>
            </a:r>
            <a:endParaRPr lang="en-US" sz="322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потешники, музыка, шутки и праздник древней Руси.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Задолго до театров и концертов скоморохи радовали людей песнями, шутками и сценками. Они умели смешить, удивлять и поднимать настроение после трудного дня.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весельчаки Руси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скоморохов на Руси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о скоморохах встречаются в древнерусских летописях. Значит, они уже тогда были заметной частью народной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 Новгород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Скоморохов видели в больших городах Руси. Там было много людей, праздников и уличного веселья, а значит, и слушателей.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гулянья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их стали ждать на праздниках, ярмарках и пирах. Историки считают их одними из самых ранних известных артистов на 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6454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419" y="2447589"/>
            <a:ext cx="234413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входило в их выступление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пели весёлые и задорные песни, чтобы сразу привлечь людей. Песня помогала начать представление и создавала праздничное настроение.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рассказывали смешные прибаутки и веселили публику добрыми насмешками. Шутка делала выступление живым и понятным даже детям.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они разыгрывали короткие смешные диалоги и маленькие сценки. Такие истории были простыми, но очень запоминающимися.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загадывали загадки, вовлекали людей в игру и звали участвовать в веселье. Публика чувствовала себя частью праздника.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публикой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выступления скоморохи плясали и показывали подвижные номера. Движение, хлопки и быстрый ритм удерживали внимание зрителей.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919" y="1147325"/>
            <a:ext cx="2834213" cy="230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195" y="1147100"/>
            <a:ext cx="2833359" cy="231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8020" y="1147100"/>
            <a:ext cx="2833359" cy="231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наряд для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Скомороха можно было узнать издалека: пёстрая рубаха, заметный пояс и колпак сразу привлекали внимание. Такая одежда специально выглядела нарядно и шумно, будто сама звала на праздник. На рисунке хорошо показать яркие узоры и весёлые краски.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 с инструментом в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скоморох держал бубен, гусли или свирель. Инструмент помогал ему не только играть, но и собирать вокруг себя людей. От него будто начиналась музыка, а вместе с ней — смех, пляска и живое движение.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легко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 выглядел не строго, а очень празднично и даже немного озорно. Колокольчики, пёстрые ткани и смешная шапка делали его настоящим героем народного веселья. Такой образ помогает представить старинную Русь шумной и радостной.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 скоморох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5819" y="335925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8950" y="1493250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скоморохов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звучали мягко и красиво, помогая сопровождать песни и сказания. Их звуки делали выступление нарядным и особенно запоминающимся.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шумовые инструменты делали музыку громче и веселее. Ложки и трещотки добавляли задор и смешные звуки.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трещотки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звенели и сразу привлекали внимание людей. Такой звук хорошо подходил для начала выступления и шумного финала.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задавал ритм пляске и помогал поддерживать весёлый темп. Его звонкий звук был хорошо слышен даже в шумной толпе.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дудка приносили в представление звонкую, живую мелодию. Они помогали начинать песни и подхватывать танец.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проходило выступление скоморохов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праздничного выступления на площади или ярмарке.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было увидеть скоморохов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чаще всего появлялись на ярмарках и городских площадях. Там было много людей, шума и поводов для смеха, поэтому их выступления особенно хорошо запоминались.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звали на свадьбы, масленичные гулянья и княжеские пиры. В такие дни людям хотелось веселиться, а скоморохи умели делать праздник ещё громче и ярче.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они переходили из одного места в другое, их считали странствующими артистами. Многие ждали их прихода заранее, как настоящего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любили скоморохов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говорили простыми словами, поэтому их понимали и взрослые, и дети. Весёлые шутки не требовали объяснений и сразу вызывали улыбку.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умели посмеяться над жадностью, ленью и глупостью, но делали это без злости. Их смех был добрым и помогал задуматься.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выступления дарили музыку, движение и ощущение праздника даже в обычный день. Люди отдыхали, радовались и на время забывали о заботах.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Публике нравилось, что скоморохи были смелыми, живыми и немного озорными. Они приносили в народную жизнь веселье, которого всем так не хватало.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и народные сказки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встречаются хитрые герои, смешные споры и весёлый конец. Это похоже на скоморошьи выступления, где тоже было много шутки и движения.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помогали сохранять народную память. Их песни, прибаутки и короткие истории передавались устно, от человека к человеку, как живая традиция.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искусство связано с народным словом, которое легко запоминается и звучит очень по-русски. Поэтому след скоморохов слышен в сказках и сегодня.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скоморошьей шутки к кукольной сценке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потешки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скоморохи разыгрывали короткие смешные сценки прямо среди зрителей. Они говорили от лица разных персонажей, спорили, шутили и сразу привлекали внимание толпы.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Петрушки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самым любимым героем стал Петрушка — смелый, шумный и очень находчивый кукольный персонаж. Он попадал в смешные истории и легко выходил победителем.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театру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представления собирали все больше зрителей и становились сложнее. Из кукольных забав постепенно выросли основы русского театра и сценического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власть и церковь относились к ним настороженно
</a:t>
            </a:r>
            <a:endParaRPr lang="en-US" sz="2559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могли смеяться над жадными, важными и самодовольными людьми. Такие шутки нравились народу, но власть видела в них насмешку и возможное непослушание.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 разных местах выступления запрещали или ограничивали. Скоморохам приходилось быть осторожными, хотя народ по-прежнему ждал их с радостью.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осуждала громкие пляски, песни и игры, считая их слишком шумными и неподобающими. Особенно ей не нравились праздники, где люди забывали о строгих правилах.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 странствующих артистов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скоморохов не было постоянного дома, поэтому они часто переходили из одного города или села в другое. Дороги были длинными, а путь — непростым.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выступали при любой погоде: под солнцем, в холод и в дождь. Для этого нужны были крепкое здоровье, выносливость и хорошее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место требовало быстро находить общий язык с людьми. Скоморох должен был сразу понять, где шутить, где петь и как завести публику.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была нелегкой, но свободной. Они многое видели, встречали разных людей и сами создавали себе дорогу своими выступлениями.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бы были скоморохи сегодня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 умел играть и сопровождать песню движением и ритмом. Сегодня такую роль выполняют уличные музыканты и исполнители на праздниках.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разыгрывал сценки, менял голос и показывал разные характеры. Это очень похоже на работу актёра, который оживляет историю на сцене.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 веселил людей, придумывал прибаутки и смешные ответы. Сейчас похожим умением пользуются клоуны и ведущие детских праздников.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Шутник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создавал настроение там, где собиралось много людей. Поэтому скоморохов можно считать далёкими предками артистов, которые дарят радость публике.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артист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4" y="1244425"/>
            <a:ext cx="2691371" cy="213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могла выглядеть старинная площадь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ярмарка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тесно стоят лавки, слышны голоса торговцев и смех детей. Между ними появляются скоморохи с бубном и свирелью, и вся толпа сразу оборачивается к ним.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становится громче, пляска быстрее, а публика смеётся всё смелее. Площадь кажется живой и праздничной, будто на ней одновременно идёт и концерт, и игра, и сказка.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зрителей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собираются полукругом, чтобы не пропустить ни одного движения. Кто-то хлопает в ладоши, кто-то повторяет шутки, а рядом мелькают яркие платки и ленты.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в памяти народа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скоморохов сохранились в песнях, прибаутках, сказочных героях и праздничных обычаях. Народ помнил их как весёлых людей, которые умели рассмешить почти любого.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считали ловкими, находчивыми и остроумными. Поэтому скоморох стал символом смекалки и живого русского юмора, а не просто уличного певца.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точных сведений о них немного, память о скоморохах не исчезла. Их след заметен в народной культуре и в наших представлениях о старинном веселье.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 Руси через скоморохов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скоморохам видно, что на Руси любили праздники, ярмарки и шумные гулянья. Люди собирались вместе, чтобы послушать музыку и посмеяться.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выступления показывают, что искусство было нужно не только для развлечения, но и для общения. Шутка помогала людям чувствовать себя ближе друг к другу.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напоминают, что жизнь древних людей состояла не только из труда. После работы им тоже хотелось отдыха, песен и доброго удивления.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образ можно представить, как отдыхали наши предки много веков назад. Это делает историю Руси живой, понятной и яркой.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931" y="1493250"/>
            <a:ext cx="16743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75" y="336588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2206" y="1493250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тему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называли народных артистов, которые развлекали людей песнями, шутками и сценками. Эти слова помогают вспомнить главных героев темы.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 и потешник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шутки и движения выступление скомороха было бы неполным. Они делали людей счастливее и помогали всем дружно смеяться.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пляска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известный кукольный герой, связанный со скоморохами. Он смешной, бойкий и очень любит попадать в забавные истории.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Петрушка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создавали звонкую и весёлую музыку. Она сопровождала пляски, прибаутки и шумные выступления на площадях и ярмарках.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Гусли, свирель, бубен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скоморохов чаще всего слушали и смотрели. Ярмарка была местом встреч, покупок и большого народного праздника.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 первых упоминаний о скоморохах в древнерусских летописях.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летописи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они уже выступали в городах Руси, радуя людей песнями, шутками и игрой на инструментах.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остались в памяти как весёлые мастера песни, шутки и пляски. Они помогли появиться русскому театру и показали, что радость тоже часть истории.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скоморохов помнят до сих пор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2026-05-21T09:27:18Z</dcterms:created>
  <dcterms:modified xsi:type="dcterms:W3CDTF">2026-05-21T09:27:18Z</dcterms:modified>
</cp:coreProperties>
</file>