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отдел Аскомикота (сумчатые грибы)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Аскомикоты — крупнейшая группа грибов с характерными сумками для спор, важна в природе и промышленности.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аскомицетов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известны с XVIII века, классифицируются по строению спор и ДНК. Они востребованы в медицине, пищевой и ферментной промышленности, а также в экологии и сельском хозяйстве.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аскомицетов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Saccharomycotina — одноклеточные дрожжи, активно используемые в хлебопечении и виноделии.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Pezizomycotina — самые многочисленные, объединяют плесневые и крупноплодовые формы, такие как Penicillium и Morchella.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Подкласс Taphrinomycotina включает преимущественно растительных паразитов, вызывающих болезни у растений.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морфология сумчатых грибов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и перегородки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имеют многоклеточный мицелий с перегородками, обеспечивающий прочность и обмен веществ. Это важная особенность отделяет их от некоторых других грибов.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Фруктовые тела аскороды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Фруктовые тела бывают открытыми — апотеции, или закрытыми — перитеции и клейстотеции, содержащими аски с аскоспорами для размножения.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как одноклеточные аскомицеты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состоят из отдельных клеток, способных быстро размножаться почкованием, что обеспечивает их успех в пищевой промышленности.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сумчатых грибов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Плазмогамия — этап слияния цитоплазм двух гиф, следующий за бесполым размножением.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Кариогамия — последующий процесс слияния ядер, приводящий к диплоидному состоянию.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с помощью конидий — специализированных спор, распространяющихся в окружающей среде.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завершается образованием аскоспор внутри аска, запускающих новый жизненный цикл.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 аскомицетов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полового и бесполого размножения аскомицетов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Аски и аскоспоры — структуры размножения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 как специализированная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 представляет собой сумку, внутри которой формируется обычно восемь аскоспор. Эта структура позволяет сохранять и защищать споры до готовности к распространению.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плодовых тел и распространение аскоспор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тела бывают открытыми (апотеции), частично закрытыми (перитеции) и полностью замкнутыми (клейстотеции). Аскоспоры распространяются для колонизации новых сред обитания.
</a:t>
            </a:r>
            <a:endParaRPr lang="en-US" sz="10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отделов грибов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аскомицетов, базидиомицетов и зигомицетов по строению и функциям.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Аскомикоты отличаются сумковидными спорами и разнообразием форм, включая одноклеточные дрожжи.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микологии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Saccharomyces cerevisiae активно применяются в производстве хлеба и вина благодаря способности к быстрому размножению почкованием.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дрожжи вызывают заболевания человека (Candida), другие используют для синтеза витаминов и ферментов в промышленности.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аскомицеты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06" y="1589275"/>
            <a:ext cx="493237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19817"/>
            <a:ext cx="527700" cy="469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603042"/>
            <a:ext cx="527700" cy="469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плесневые аскомицеты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Penicillium chrysogenum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антибиотика пенициллина, широко используемого в лечении бактериальных инфекций.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Aspergillus niger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для промышленного производства лимонной кислоты и ферментов различного назначения.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Афлатоксины Aspergillus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Aspergillus вырабатывают афлатоксины — опасные токсины, вредные для здоровья человека и животных.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аскомицеты: сморчки и трюфели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Сморчки — весенний деликатес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Сморчки относятся к родy Morchella и богаты витаминами группы B и минералами. Эти грибы появляются ранней весной и занимают особое место в кулинарии благодаря неповторимому вкусу и аромату.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Трюфели — ценные гастрономические сокровища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Трюфели, род Tuber, славятся своим ярким ароматом и считаются деликатесом высокой кухни. Их сбор происходит с помощью специально обученных собак, что обеспечивает эффективный поиск подземных грибов.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— паразиты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Claviceps поражает злаковые и вызывает спорынью — опасное заболевание с токсичными алкалоидами. Venturia провоцирует паршу яблони, что ухудшает качество плодов и влияет на коммерческую ценность урожая.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Erysiphe вызывает мучнистую росу на многих культурах, снижая урожайность и ослабляя растения. Эти грибы широко распространены и вызывают значительные проблемы в сельском хозяйстве.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роли аскомицетов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аскомицетов играет ключевую роль в разложении органики, поддерживая почвенное здоровье и питательные циклы экосистем.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доминирующая часть аскомицетов обеспечивает переработку органических веществ, что важно для биогеохимических циклов в земной среде.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Микологический справочник, 2023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и лишайники: симбиотические отношения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формируют взаимовыгодный союз с зелёными водорослями или цианобактериями, объединяясь в лишайники с уникальными адаптациями к экстремальным условиям.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в этом симбиозе поставляет воду и минеральные вещества, а также защищает партнёра от неблагоприятных факторов, сохраняя устойчивость комплекса.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родов Cladonia и Xanthoria являются яркими примерами таких лишайников, широко распространённых в различных природных биотопах.
</a:t>
            </a:r>
            <a:endParaRPr lang="en-US" sz="11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биологические продукты аскомицетов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Aspergillus niger в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Aspergillus niger широко используется для получения лимонной кислоты и ферментов, таких как глюкоамилаза, необходимых в пищевой и химической промышленности. Это одна из наиболее продуктивных бактерий в биотехнологии.
</a:t>
            </a:r>
            <a:endParaRPr lang="en-US" sz="805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Penicillium chrysogenum — источник антибиотиков
</a:t>
            </a:r>
            <a:pPr algn="l" indent="0" marL="0">
              <a:lnSpc>
                <a:spcPct val="115000"/>
              </a:lnSpc>
              <a:buNone/>
            </a:pPr>
            <a:r>
              <a:rPr lang="en-US" sz="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стал источником производства пенициллина, первого в мире антибиотика, который спас миллионы жизней. Его глобальное применение продолжается и сегодня.
</a:t>
            </a:r>
            <a:endParaRPr lang="en-US" sz="852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витаминов и гормонов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штаммы аскомицетов активно используются для получения витаминов B2 и D, а также растительных гормонов, что повышает эффективность сельскохозяйственного производства.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и опасные аскомицеты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Aspergillus flavus продуцирует афлатоксины — сильные канцерогены, часто обнаруживаемые в заражённых орехах и зерне, представляющие серьезную угрозу для здоровья человека и животных.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Claviceps purpurea вызывает спорынью на злаках, ее алкалоиды вызывают тяжелое отравление — эрготизм, сопровождающийся судорогами и нарушениями кровообращения.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отравления аскомицетами вызывают массовые вспышки заболеваний, что требует строгого контроля качества продовольствия.
</a:t>
            </a:r>
            <a:endParaRPr lang="en-US" sz="12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и биотехнологическое значение аскомицетов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применяются для биосинтеза лимонной, глюконовой и других органических кислот в химической промышленности.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получения витаминов, таких как B2 и D, повышающих пищевую ценность продуктов и добавок.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применяют для очистки промышленных сточных вод и разложения токсичных отходов природного происхождения.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плесневые аскомицеты служат основой для производства лекарств и пищевых продуктов с использованием биотехнологий.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" y="0"/>
            <a:ext cx="392794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7000" y="1063275"/>
            <a:ext cx="4383000" cy="13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Грибы-энтомопатогены: природные инсектициды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07775" y="3887700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Beauveria широко используется в биологической защите сельхозкультур, обеспечивая экологически безопасные методы борьбы с вредителями без химикатов.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07775" y="2819419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рода Metarhizium эффективны против саранчи и личинок многих вредных насекомых, разрушая их организм и снижая численность популяций.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Трюфели выпускают около 600 видов летучих веществ, что помогает привлекать животных и стимулирует их разнесение в природе.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летучих соединений выделяют трюфели, привлекая диких животных для их распространения.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микологических лабораторий, 2022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 и перспективы изучения аскомицетов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играют важнейшую роль в экосистемах и промышленности. Их изучение способствует развитию медицины, сельского хозяйства и экотехнологий, открывая новые возможности для науки и производства.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2026-05-08T20:59:41Z</dcterms:created>
  <dcterms:modified xsi:type="dcterms:W3CDTF">2026-05-08T20:59:41Z</dcterms:modified>
</cp:coreProperties>
</file>