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Героизм, честь и братство в повести Гоголя.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Тараса Бульбы и Запорожская Сечь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Героическая эпоха в повести Гоголя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связано с казаками XVI–XVII веков и их борьбой. Гоголь опирался на летописи, песни и предания, создавая не хронику, а яркий образ эпохи, где ценились смелость, верность и товарищество.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Тарас — старый казак и опытный воин, для которого казачья служба важнее домашнего покоя. Он живёт по законам Сечи и уважает только силу духа.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характер основан на прямоте, резкости и непримиримости к трусости. Тарас говорит и действует без колебаний, потому что привык отвечать за свои решения сам.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Тарас Бульба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любит сыновей, но видит в них прежде всего будущих воинов. Личное чувство у него подчинено долгу, традиции и общей казацкой чести.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 поведение Тараса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облик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Тарас производит впечатление крепкого, крупного и грубоватого человека. Его внешность запоминается сразу. В ней чувствуется сила, закалённость и привычка к трудной жизни.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 и манера держаться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говорит коротко, резко и часто с насмешкой. Его слова звучат как приказ или шутка, но за этим стоит уверенность, смелость и казацкое достоинство.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Тарас решителен: он не откладывает поступок, когда нужно защищать честь, товарищей или казачий порядок. Для него важнее действие, чем долгие разговоры.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мужествен и выдержан в бою. Опасность не пугает его, а наоборот, подчёркивает его внутреннюю силу и готовность идти до конца.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характера Тараса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всей суровости он уважает храбрость, даже если видит её у врага. Это показывает его верность не личной выгоде, а общему понятию чести.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Тарас строг к себе и другим, потому что считает дисциплину основой воинского мира. Он не прощает слабость, трусость и измену.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Тарас как отец и как казак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отношениях с Остапом и Андрием Тарас не бывает мягким и ласковым. Он любит сыновей, но прежде всего готовит их к казацкой жизни и воинскому делу.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Тарас ждёт от сыновей не удобства и покоя, а мужества, верности и ответственности. Так раскрывается его представление о настоящем наследии семьи.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сыновьями, дорога на Сечь и дальнейшие испытания показывают, что семейные чувства для него не выше долга. Родство важно ему как продолжение рода и силы.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Тараса в повести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раскрывает, как частная жизнь героя переходит в служение общему делу.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213" y="3231228"/>
            <a:ext cx="428400" cy="342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28730"/>
            <a:ext cx="428400" cy="3427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Запорожская Сечь как особый мир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Сечь объединяет казаков, готовых к защите земли и совместным походам. Здесь жизнь подчинена воинскому делу, а личная смелость проверяется в действии.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центр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ощущают себя одной общиной. Для них важно доверие друг к другу, готовность помочь в опасности и разделить ответственность за общее дело.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Братство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 Сечи не означает беспорядок. Она держится на дисциплине, уважении к традициям и понимании, что каждый отвечает за товарищей.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ответственность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Сечи действуют выборная власть, советы и строгий порядок. Решения принимаются не по богатству или происхождению, а по общим правилам и заслугам.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законы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Тарас и Сечь: общие ценности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герой и казачья община живут по одним нравственным правилам.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Тарас почти совпадает с идеалом Сечи: он мыслит как казак-общинник и потому выглядит её живым воплощением.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Н. В. Гоголя «Тарас Бульба»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запорожского мира в повести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качества чаще всего определяют поступки казаков в ключевых сценах.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стоят товарищество и доблесть: именно они удерживают казачью общину и направляют выбор героев.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Н. В. Гоголя «Тарас Бульба»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братство казаков держится не на родстве по крови, а на общей вере, воинской чести и готовности идти на риск ради других.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Небесное братство как смысл казачьей общности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запорожцев братство означает жизнь по общим законам, где личная выгода уступает долгу, а судьба каждого связана с судьбой всего круга.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единство проверяется в бою и в трудные минуты, когда человек должен доказать верность товарищу не словами, а поступком и самопожертвованием.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Остап и Андрий: два пути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Остап продолжает отцовский идеал: он выдержан, молчалив и умеет подчинять чувства воинскому долгу и товариществу.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повесть показывает два разных пути: один ведет к верности общему делу, другой — к разрыву с казачьим миром.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Андрий делает выбор в пользу личного чувства, которое оказывается сильнее памяти о семье, долге и присяге Сечи.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ищет славы отдельно от других, а принимает казачьи правила как естественный закон жизни и службы.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Эпизоды, раскрывающие силу Тараса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Приезд Тараса на Сечь сразу показывает его как человека, который чувствует себя в этом мире своим. Он говорит резко, действует уверенно и быстро становится центром внимания. В нем видна привычка жить по военному закону и уважать только силу, опыт и товарищество.
</a:t>
            </a:r>
            <a:endParaRPr lang="en-US" sz="971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Сечи: Тарас среди своих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расправы над Андрием особенно тяжела, потому что Тарас действует как казак, а не как отец. В этом эпизоде раскрывается трагическая сила его характера: он ставит долг выше личной боли. Именно здесь образ героя становится одновременно суровым и величественным.
</a:t>
            </a:r>
            <a:endParaRPr lang="en-US" sz="971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казнью Андрия: жестокий выбор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бою под Дубно Тарас не теряет самообладания даже тогда, когда вокруг царят опасность и напряжение. Он мыслит как командир, для которого важны общий порядок, смелость и стойкость. Степной простор и шум сражения подчеркивают его внутреннюю мощь.
</a:t>
            </a:r>
            <a:endParaRPr lang="en-US" sz="971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Дубно: воля и выдержка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Тараса построена на коротких, сильных фразах, которые звучат как приказ, насмешка или боевой призыв. Это делает его образ живым и очень узнаваемым.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много пословиц, повторов, восклицаний и народных выражений. Такой язык помогает почувствовать, что герои принадлежат к миру устной народной культуры.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повести и речь Тараса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фраз часто передает напряжение, удаль и решимость. Благодаря этому Тарас звучит как человек, который привык говорить прямо и действовать сразу.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Тараса, Остапа и Андрия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 по-разному герои понимают долг и свободу.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Тарас и Остап близки по ценностям, а Андрий резко выбивается из общего круга казачьих норм.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«Тарас Бульба»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Сечи важны выборность старшин и обсуждение общих дел на совете, поэтому власть опирается не на происхождение, а на признанные заслуги и авторитет.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казак включен в общее дело и отвечает не только за себя, но и за весь круг товарищей, с которыми он делит опасность.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Сечь и народная демократия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 Сечь выглядит как символ силы народа, который умеет сам управлять своей жизнью и защищать родную землю.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создает ощущение равенства внутри военного братства: здесь ценят храбрость, выдержку и готовность служить общему делу.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проверяется верность в мире Сечи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повести Н. В. Гоголя «Тарас Бульба»: от общего решения к поступку, который раскрывает истинную цену человека.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Судьбы двух братьев показывают, как в повести личная любовь и казачий долг сталкиваются с суровыми законами времени.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путя сыновей превращают семейную историю в тяжелый нравственный выбор.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«Тарас Бульба»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794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мира Сечи в повести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детали помогают увидеть Сечь как строгую, организованную и героическую общину.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детали подчеркивают, что личная жизнь казаков подчинена общим правилам, службе и воинскому братству.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«Тарас Бульба»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Тарас Бульба и Запорожская Сечь вместе создают образ мира, где честь, вера и товарищество важнее личного счастья. В этом и раскрывается героический смысл небесного братства.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Тарас и Сечь как образ небесного братства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2026-05-22T11:09:43Z</dcterms:created>
  <dcterms:modified xsi:type="dcterms:W3CDTF">2026-05-22T11:09:43Z</dcterms:modified>
</cp:coreProperties>
</file>