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изменчивость: откуда берётся наследственное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одних родителей похожи, но не одинаковы?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школьной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половом размножении признаки наследуются через гены, но их сочетания каждый раз складываются по-новому. Поэтому у потомков появляются собственные особенности, а вид сохраняет богатое разнообразие.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комбинативной изменчивости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942262" y="1662575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 — это появление у потомков новых комбинаций уже имеющихся генов. Сами гены при этом не меняются, а лишь по-разному распределяются между организмами.
</a:t>
            </a:r>
            <a:endParaRPr lang="en-US" sz="772" dirty="0"/>
          </a:p>
        </p:txBody>
      </p:sp>
      <p:sp>
        <p:nvSpPr>
          <p:cNvPr id="11" name="Text 3"/>
          <p:cNvSpPr txBox="1"/>
          <p:nvPr/>
        </p:nvSpPr>
        <p:spPr>
          <a:xfrm>
            <a:off x="942269" y="2460037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новых аллелей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таком типе изменчивости не возникают новые аллели. Наследственная информация остаётся прежней, но из-за её перестановки каждый потомок получает свой набор признаков.
</a:t>
            </a:r>
            <a:endParaRPr lang="en-US" sz="775" dirty="0"/>
          </a:p>
        </p:txBody>
      </p:sp>
      <p:sp>
        <p:nvSpPr>
          <p:cNvPr id="12" name="Text 4"/>
          <p:cNvSpPr txBox="1"/>
          <p:nvPr/>
        </p:nvSpPr>
        <p:spPr>
          <a:xfrm>
            <a:off x="942264" y="3257498"/>
            <a:ext cx="34926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половым размножением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характерна для организмов с половым размножением. Она особенно заметна там, где потомки получают гены сразу от двух родителей.
</a:t>
            </a:r>
            <a:endParaRPr lang="en-US" sz="844" dirty="0"/>
          </a:p>
        </p:txBody>
      </p:sp>
      <p:sp>
        <p:nvSpPr>
          <p:cNvPr id="13" name="Text 5"/>
          <p:cNvSpPr txBox="1"/>
          <p:nvPr/>
        </p:nvSpPr>
        <p:spPr>
          <a:xfrm>
            <a:off x="4697037" y="2074213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она помогает объяснить различия по цвету глаз, росту, форме лица, группе крови и многим другим наследственным признакам у людей и животных.
</a:t>
            </a:r>
            <a:endParaRPr lang="en-US" sz="887" dirty="0"/>
          </a:p>
        </p:txBody>
      </p:sp>
      <p:sp>
        <p:nvSpPr>
          <p:cNvPr id="14" name="Text 6"/>
          <p:cNvSpPr txBox="1"/>
          <p:nvPr/>
        </p:nvSpPr>
        <p:spPr>
          <a:xfrm>
            <a:off x="4697037" y="2897488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ей внутри вида сохраняется большое разнообразие особей. Это делает потомков не одинаковыми и повышает шансы на выживание в разных условиях среды.
</a:t>
            </a:r>
            <a:endParaRPr lang="en-US" sz="8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новые сочетания признаков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в мейозе и при оплодотворении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Кроссинговер: обмен участками хромосом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идёт в профазе I мейоза, когда гомологичные хромосомы сближаются. В этот момент они могут обменяться одинаковыми по длине участками.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обмена каждая хромосома несёт уже не только исходные, но и полученные фрагменты. Это создаёт новые сочетания генов в будущих половых клетках.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увеличивает число вариантов признаков у потомков. Именно поэтому даже у детей одних родителей набор наследственных черт не бывает полностью одинаковым.
</a:t>
            </a:r>
            <a:endParaRPr lang="en-US" sz="117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механизма, которые создают разнообразие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работают последовательно и усиливают друг друга, поэтому итоговое разнообразие потомков намного выше, чем вклад каждого механизма по отдельности.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этапов участвует в образовании потомка, тем больше уникальных комбинаций генов может возникнуть.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комбинативная изменчивость, мейоз и оплодотворение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гомологичных хромосом расходится независимо, поэтому уже один этот механизм даёт очень много вариантов половых клеток.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2²³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возможных сочетаний хромосом образуется в гаметах человека без учёта кроссинговера.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независимое расхождение хромосом у человека (23 пары)
</a:t>
            </a:r>
            <a:endParaRPr lang="en-US" sz="3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вариантов гамет образует человек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кроссинговера число возможных гамет у человека очень велико. Таблица показывает, как это считается.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простое независимое расхождение хромосом создаёт миллионы вариантов; кроссинговер делает разнообразие ещё больше.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расчёт 2²³ для 23 пар хромосом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любая мужская гамета может слиться с любой женской, число комбинаций резко возрастает. Поэтому каждый ребёнок получает неповторимое сочетание признаков.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 триллионов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более возможных сочетаний появляется при случайном соединении гамет двух родителей.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оценка числа комбинаций при 8 388 608 вариантах гамет у каждого родителя
</a:t>
            </a:r>
            <a:endParaRPr lang="en-US" sz="3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братья и сёстры не одинаковы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комбинации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детей одних родителей совпадает часть наследственной информации, но её сочетания различаются. Поэтому каждый ребёнок получает свой набор признаков, даже если родители те же.
</a:t>
            </a:r>
            <a:endParaRPr lang="en-US" sz="771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при образовании гамет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родителя формируется множество разных гамет, и какая именно из них участвует в оплодотворении, заранее неизвестно. Это делает результат непредсказуемым.
</a:t>
            </a:r>
            <a:endParaRPr lang="en-US" sz="768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Похожи, но не одинаковы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наследуют признаки от тех же родителей, поэтому сходство между ними есть. Но комбинативная изменчивость не позволяет двум потомкам быть полностью одинаковыми.
</a:t>
            </a:r>
            <a:endParaRPr lang="en-US" sz="768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отличия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и сёстры могут отличаться по цвету волос, росту, форме лица, чертам носа, группе крови и другим наследственным признакам. Различия заметны даже в одной семье.
</a:t>
            </a:r>
            <a:endParaRPr lang="en-US" sz="7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и мутационная изменчивость
</a:t>
            </a:r>
            <a:endParaRPr lang="en-US" sz="2239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обычно безопаснее и чаще происходит постоянно при половом размножении. Мутации редки и могут быть полезными, нейтральными или вредными, поэтому их последствия менее предсказуемы.
</a:t>
            </a:r>
            <a:endParaRPr lang="en-US" sz="960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перестраивает уже имеющиеся гены в новые сочетания, не затрагивая их строение. Мутационная изменчивость, напротив, связана с изменением самой молекулы ДНК и появлением новых наследственных вариантов.
</a:t>
            </a:r>
            <a:endParaRPr lang="en-US" sz="887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комбинативной изменчивости разнообразие возникает из-за перемешивания родительских аллелей в мейозе и при оплодотворении. Мутации создают новые аллели, которых раньше в популяции не было.
</a:t>
            </a:r>
            <a:endParaRPr lang="en-US" sz="1043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проявляется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заметна в различиях между потомками одних родителей: например, в группе крови, цвете глаз, росте и чертах лица. Мутации могут сразу затронуть строение белков и признаки организма.
</a:t>
            </a:r>
            <a:endParaRPr lang="en-US" sz="10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у человека зависят от сочетания генов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признаки определяются сравнительно просто, другие зависят от работы многих генов сразу. Поэтому наследственные варианты у людей очень разнообразны.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генов участвует в формировании признака, тем больше возможных вариантов его проявления и тем заметнее комбинативная изменчивость.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биологии: признаки с разной генетической сложностью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70499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комбинативной изменчивости для вида
</a:t>
            </a:r>
            <a:endParaRPr lang="en-US" sz="2466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приспособление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сочетания генов помогают части особей успешнее жить в новых условиях, когда меняются температура, влажность, питание или другие факторы среды.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болезням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популяции есть генетическое разнообразие, вероятность, что хотя бы некоторые особи будут менее уязвимы к инфекции, становится значительно выше.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отбора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«выбирает» среди множества вариантов тех, кто лучше выживает и оставляет потомство. Без разнообразия отбору было бы не из чего выбирать.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 пережить изменения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неоднородная популяция легче переносит засуху, похолодание, нехватку пищи и другие трудные периоды, потому что не все особи реагируют одинаково.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селекционер использует комбинативную изменчивость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отбора полезных сочетаний признаков при скрещивании растений и животных.
</a:t>
            </a:r>
            <a:endParaRPr lang="en-US" sz="1151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полезных сочетаний признаков в селекции
</a:t>
            </a:r>
            <a:endParaRPr lang="en-US" sz="2307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8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 высокой урожайностью
</a:t>
            </a:r>
            <a:pPr algn="l" indent="0" marL="0">
              <a:lnSpc>
                <a:spcPct val="110046"/>
              </a:lnSpc>
              <a:buNone/>
            </a:pPr>
            <a:r>
              <a:rPr lang="en-US" sz="982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стремятся соединить в одном сорте высокий урожай, устойчивость к болезням и хорошую всхожесть. Такие признаки редко встречаются сразу, поэтому особенно ценны удачные комбинации.
</a:t>
            </a:r>
            <a:endParaRPr lang="en-US" sz="982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 качественные плоды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плодовых и овощных культур важно получить не только крупный размер, но и хороший вкус, плотную мякоть, удобство хранения и транспортабельность без потери качества.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 продуктивностью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отбирают особей, которые дают больше молока, мяса или яиц, но при этом сохраняют здоровье, выносливость и способность нормально размножаться.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3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полезных свойств
</a:t>
            </a:r>
            <a:pPr algn="l" indent="0" marL="0">
              <a:lnSpc>
                <a:spcPct val="110046"/>
              </a:lnSpc>
              <a:buNone/>
            </a:pPr>
            <a:r>
              <a:rPr lang="en-US" sz="938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позволяет объединять в потомстве признаки от разных родителей. Именно так появляются формы, которые по отдельности были у исходных линий, но не встречались вместе.
</a:t>
            </a:r>
            <a:endParaRPr lang="en-US" sz="9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генетическое разнообразие важно для выживания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не гарантирует успех каждой особи, но увеличивает вероятность, что часть популяции переживёт неблагоприятные изменения и даст потомство.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разных генетических вариантов в популяции, тем выше её устойчивость к болезням и изменениям среды.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наследственной изменчивости в школьной биологии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комбинативной изменчивости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новых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не создаёт новых генов и не добавляет в популяцию признаков, которых не было среди исходных аллелей. Она лишь по-новому их сочетает.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2815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исходного набора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популяции мало наследственных вариантов, то и число возможных комбинаций у потомков будет невелико. Чем беднее исходный набор, тем слабее разнообразие.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 можно получить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одного только перемешивания наследственной информации нельзя вывести признак, полностью отсутствующий у родителей. Для появления таких изменений нужны мутации.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053068"/>
            <a:ext cx="4332300" cy="13825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изменчивости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различаются основные типы изменчивости по происхождению, наследованию и примерам.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 мутационная изменчивость наследуются, а модификационная обычно не передаётся потомкам, потому что связана с условиями среды.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«Изменчивость»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три причины комбинативной изменчивости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хромосом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первое слово как движение хромосом в мейозе. Они расходятся независимо друг от друга, и именно поэтому образуются разные варианты гамет.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шаг — случайная встреча гамет. Любой сперматозоид может слиться с любой яйцеклеткой, поэтому итоговая комбинация генов становится уникальной.
</a:t>
            </a:r>
            <a:endParaRPr lang="en-US" sz="880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участками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шаг — кроссинговер. Гомологичные хромосомы обмениваются одинаковыми участками, и в гаметах появляются новые сочетания уже имеющихся генов.
</a:t>
            </a:r>
            <a:endParaRPr lang="en-US" sz="8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изменчивость: маленькие различия, большое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не меняет сами гены, но создаёт бесконечное множество их сочетаний. Именно поэтому потомки похожи на родителей, но не бывают одинаковыми, а вид сохраняет богатое наследственное разнообразие.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2026-05-29T14:06:04Z</dcterms:created>
  <dcterms:modified xsi:type="dcterms:W3CDTF">2026-05-29T14:06:04Z</dcterms:modified>
</cp:coreProperties>
</file>