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теория Чарлза Дарвина: центральная идея и значимость
</a:t>
            </a:r>
            <a:endParaRPr lang="en-US" sz="3131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Дарвина объясняет разнообразие жизни через естественный отбор и изменчивость.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возникновения эволюционной теории
</a:t>
            </a:r>
            <a:endParaRPr lang="en-US" sz="2587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господствовал креационизм, но нуждалась наука в объяснении видов. Дарвин, изучая природу во время путешествия на «Бигле», заложил основы эволюционной теории.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Предшественники и предпосылки эволюционной мысли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взгляды XVIII–XIX веков утверждали неизменность видов и доминировали в научном мышлении того времени.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Ламарк впервые предположил возможность изменения видов через наследование приобретённых признаков, заложив основу ламаpкизма.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XIX века обсуждались различные гипотезы о происхождении и изменении видов, что создало интеллектуальный фон для Дарвина.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Экспедиция на «Бигле»: вклад в формирование взглядов Дарвина
</a:t>
            </a:r>
            <a:endParaRPr lang="en-US" sz="2587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кругосветного путешествия Дарвин тщательно изучал флору и фауну Южной Америки и Галапагосских островов, собирая уникальные образцы природы.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в строении черепах и птиц с разных островов Галапагос выявили для него признаки адаптации и изменчивости видов.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987023"/>
            <a:ext cx="3512700" cy="20788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5200" y="1009034"/>
            <a:ext cx="3880200" cy="20348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418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биологии: выход «Происхождения видов»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1859 году Дарвин опубликовал книгу, которая перевернула научное понимание природы. Труд вызвал живую дискуссию и расширил горизонты исследований биологов.
</a:t>
            </a:r>
            <a:endParaRPr lang="en-US" sz="961" dirty="0"/>
          </a:p>
        </p:txBody>
      </p:sp>
      <p:sp>
        <p:nvSpPr>
          <p:cNvPr id="9" name="Text 1"/>
          <p:cNvSpPr txBox="1"/>
          <p:nvPr/>
        </p:nvSpPr>
        <p:spPr>
          <a:xfrm>
            <a:off x="559923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резонанс и научные споры
</a:t>
            </a:r>
            <a:pPr algn="l" indent="0" marL="0">
              <a:lnSpc>
                <a:spcPct val="115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вызвала критику и обсуждения в обществе и научных кругах, став стартовой точкой для развития эволюционной биологии и переосмысления мировоззрений.
</a:t>
            </a:r>
            <a:endParaRPr lang="en-US" sz="983" dirty="0"/>
          </a:p>
        </p:txBody>
      </p:sp>
      <p:sp>
        <p:nvSpPr>
          <p:cNvPr id="10" name="Text 2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главного труда и его научное значение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6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Плодотворность потомства
</a:t>
            </a:r>
            <a:endParaRPr lang="en-US" sz="4659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считал вид группой особей, способных к скрещиванию с сохранением способности к размножению, подчёркивая изменчивость внутри видов.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«Происхождение видов», Ч. Дарвин, 1859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является ключевым критерием определения биологического вида.
</a:t>
            </a:r>
            <a:endParaRPr lang="en-US" sz="258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механизмы эволюции в дарвиновской теории
</a:t>
            </a:r>
            <a:endParaRPr lang="en-US" sz="270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организмов обеспечивает разнообразие признаков, служа материалом для эволюции.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 существование возникает из-за ограниченности ресурсов и приводит к конкуренции между особями.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способствует выживанию и размножению особей с наилучшими адаптациями.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благоприятных признаков обеспечивает постепенное приспособление видов к среде обитания.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эволюционного процесса по Дарвину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описание механизма изменения видов в природе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Ограниченность ресурсов и борьба за существование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Ресурсы, включая пищу и пространство, ограничены, что приводит к конкуренции за них среди особей и видов.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организмов может превышать возможности среды, усиливая борьбу за выживание и размножение.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приводит к преобладанию в популяции более приспособленных к конкретным условиям индивидуумов.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930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как движущая сила эволюции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349400" y="123157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с адаптациями, улучшающими выживание, имеют больше шансов оставить потомство.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349400" y="211365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Малейшие преимущества в признаках могут значительно влиять на успех размножения.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349400" y="299572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естественного отбора происходит стабильное накопление полезных изменений в популяциях.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349400" y="387780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обеспечивает постепенную эволюцию сложных организмов и разнообразия видов.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— аналогия принципа естественного отбора
</a:t>
            </a:r>
            <a:endParaRPr lang="en-US" sz="2587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— метод, при котором человек целенаправленно выбирает особей с желаемыми признаками для разведения, формируя новые разновидности животных и растений.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использовал примеры собак, голубей и овощей, чтобы показать, как выбор человека подражает естественному отбору, раскрывая механизмы изменения видов в природе.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как основа эволюционного процесса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организмы проявляют изменчивость — индивидуальные отличия, которые могут быть наследственными или приобретёнными вследствие условий среды.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38737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возникает из-за мутаций и генетических перестроек, передающихся потомкам и влияющих на эволюцию.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297475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выделял врожденное разнообразие как ключевое сырьё для естественного отбора, позволяющее формироваться адаптациям и новым видам.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и примеры борьбы за существование
</a:t>
            </a:r>
            <a:endParaRPr lang="en-US" sz="270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Внутривидовая конкуренция проявляется в соперничестве между особями одного вида за ресурсы и партнёров, что повышает отбор сильнейших.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Межвидовая борьба выражается в соперничестве между разными видами, например, хищники и их жертвы постоянно влияют друг на друга.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Противодействие неблагоприятным условиям среды включает сопротивление экстремальным температурам, засухам и другим факторам, влияющим на выживаемость.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Конкретные примеры: растения соревнуются за свет, зайцы конкурируют за пищу, а климатические изменения сказываются на численности популяций.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наследственности с отбором в эволюции
</a:t>
            </a:r>
            <a:endParaRPr lang="en-US" sz="2704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0200" y="171554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XIX века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Дарвина характеризовалось отсутствием четкого понимания законов наследственности, что ограничивало развитие теории эволюции.
</a:t>
            </a:r>
            <a:endParaRPr lang="en-US" sz="1001" dirty="0"/>
          </a:p>
        </p:txBody>
      </p:sp>
      <p:sp>
        <p:nvSpPr>
          <p:cNvPr id="12" name="Text 3"/>
          <p:cNvSpPr txBox="1"/>
          <p:nvPr/>
        </p:nvSpPr>
        <p:spPr>
          <a:xfrm>
            <a:off x="2498375" y="1734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1859 год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«Происхождения видов» Дарвин изложил идею естественного отбора, не имея генетической базы для объяснения наследования признаков.
</a:t>
            </a:r>
            <a:endParaRPr lang="en-US" sz="1001" dirty="0"/>
          </a:p>
        </p:txBody>
      </p:sp>
      <p:sp>
        <p:nvSpPr>
          <p:cNvPr id="13" name="Text 4"/>
          <p:cNvSpPr txBox="1"/>
          <p:nvPr/>
        </p:nvSpPr>
        <p:spPr>
          <a:xfrm>
            <a:off x="4756538" y="197835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законов Менделя поставило наследственность на научную основу и показало механизмы передачи признаков в поколениях.
</a:t>
            </a:r>
            <a:endParaRPr lang="en-US" sz="1143" dirty="0"/>
          </a:p>
        </p:txBody>
      </p:sp>
      <p:sp>
        <p:nvSpPr>
          <p:cNvPr id="14" name="Text 5"/>
          <p:cNvSpPr txBox="1"/>
          <p:nvPr/>
        </p:nvSpPr>
        <p:spPr>
          <a:xfrm>
            <a:off x="7014700" y="1657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1930–1940-е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современной синтетической теории эволюции, объединяющей дарвиновский отбор с генетикой и мутациями, стало прорывом биологических наук.
</a:t>
            </a:r>
            <a:endParaRPr lang="en-US" sz="100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331" y="1076030"/>
            <a:ext cx="2684054" cy="26237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8292" y="1075714"/>
            <a:ext cx="2682274" cy="271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5478" y="1067289"/>
            <a:ext cx="2682274" cy="271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4880" y="386871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находки переходных форм
</a:t>
            </a:r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виды, сочетающие признаки разных групп, подтверждают постепенное изменение организмов во времени и связь между видами в эволюционном древе.
</a:t>
            </a:r>
            <a:endParaRPr lang="en-US" sz="870" dirty="0"/>
          </a:p>
        </p:txBody>
      </p:sp>
      <p:sp>
        <p:nvSpPr>
          <p:cNvPr id="10" name="Text 1"/>
          <p:cNvSpPr txBox="1"/>
          <p:nvPr/>
        </p:nvSpPr>
        <p:spPr>
          <a:xfrm>
            <a:off x="3707943" y="388556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эмбриональных стадий
</a:t>
            </a:r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Внутриутробное развитие многих животных проходит схожие этапы, указывая на общее происхождение и эволюционные связи между видами.
</a:t>
            </a:r>
            <a:endParaRPr lang="en-US" sz="941" dirty="0"/>
          </a:p>
        </p:txBody>
      </p:sp>
      <p:sp>
        <p:nvSpPr>
          <p:cNvPr id="11" name="Text 2"/>
          <p:cNvSpPr txBox="1"/>
          <p:nvPr/>
        </p:nvSpPr>
        <p:spPr>
          <a:xfrm>
            <a:off x="6625129" y="3877139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видов и рудиментарные органы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географическом распространении организмов, а также наличие недоразвитых органов демонстрируют эволюционные процессы и адаптацию.
</a:t>
            </a:r>
            <a:endParaRPr lang="en-US" sz="809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эволюции по наблюдениям Дарвина
</a:t>
            </a:r>
            <a:endParaRPr lang="en-US" sz="2704" dirty="0"/>
          </a:p>
        </p:txBody>
      </p:sp>
      <p:sp>
        <p:nvSpPr>
          <p:cNvPr id="13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возражения и критика в адрес теории Дарвина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XIX веку теорию критиковали за отсутствие ясного механизма наследственности, что затрудняло объяснение передачи признаков потомкам.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учёные, продолжавшие придерживаться ламаркизма, считали, что приобретённые признаки могут наследоваться, отвергая случайность изменений.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и философские противники не принимали идею об отсутствии предопределённой цели в эволюции и случайном характере изменений.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930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синтетическая теория эволюции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349400" y="123157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теория объединяет понятия естественного отбора и менделевской генетики, объясняя наследование и изменчивость в рамках эволюции.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349400" y="211365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дрейф — случайные изменения частот генов в популяциях влияют на эволюционный процесс без вмешательства отбора.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349400" y="299572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популяций препятствует обмену генами, что способствует формированию новых видов и диверсификации живых организмов.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349400" y="387780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Рекомбинация и мутации генов создают новое наследственное разнообразие, служащее материалом для отбора и адаптации.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Наблюдаемая эволюция: современные примеры и эксперименты
</a:t>
            </a:r>
            <a:endParaRPr lang="en-US" sz="2587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развитие устойчивости бактерий к антибиотикам иллюстрирует действие мутаций и отбора в реальном времени, что подтверждается исследованиями микробиологии.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меланизм у берёзовой пяденицы наглядно демонстрирует, как изменение среды приводит к быстрой эволюционной адаптации окраски насекомых.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Дарвина в современной науке и социуме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Основания дарвиновской теории лежат в основе генетики, позволив объяснять механизмы наследственности и изменчивости на молекулярном уровне.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Принципы эволюции применяются в экологии для понимания взаимодействий видов и сохранения биоразнообразия в условиях изменения климата.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Общественное признание теории способствует формированию научного мировоззрения, усиливая критическое мышление в образовании и медиа-сфере.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0702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28100" y="478475"/>
            <a:ext cx="52878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и значение дарвиновской эволюционной теории
</a:t>
            </a:r>
            <a:pPr algn="ctr" indent="0" marL="0">
              <a:lnSpc>
                <a:spcPct val="90000"/>
              </a:lnSpc>
              <a:buNone/>
            </a:pPr>
            <a:r>
              <a:rPr lang="en-US" sz="30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Дарвина стала фундаментом биологии, определяя развитие науки и образ мышления, её идеи продолжают вдохновлять исследования и вызовы современного мира.
</a:t>
            </a:r>
            <a:endParaRPr lang="en-US" sz="305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2026-05-10T05:12:33Z</dcterms:created>
  <dcterms:modified xsi:type="dcterms:W3CDTF">2026-05-10T05:12:33Z</dcterms:modified>
</cp:coreProperties>
</file>