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незаметные герои микромира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поддерживающие жизнь и окружающую среду повсюду.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изучении бактерий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1676 году Антони ван Левенгук впервые увидел бактерии под микроскопом. Позже ученые, такие как Луи Пастер и Роберт Кох, изучали их влияние на здоровье, биотехнологии и экологию, формируя современную микробиологию.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бактерий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бактерии?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это одноклеточные прокариоты без ядра. Их размеры варьируются от 1 до 10 микрометров, что делает их невидимыми невооруженным глазом.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объединений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бактерий разнообразны: шаровидные, палочковидные и спиралевидные. Они могут существовать поодиночке или образовывать колонии, объединяясь в цепочки и скопления.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живут в самых разных местах: почва, вода, воздух, а также в организмах животных и человека, выполняя важные функции в экосистемах и организме.
</a:t>
            </a:r>
            <a:endParaRPr lang="en-US" sz="10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бактериальной клетки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придаёт клетке форму и защищает её, а цитоплазматическая мембрана контролирует обмен веществ между клеткой и окружающей средой.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Двигательные и защитные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позволяют бактериям передвигаться, а капсулы и ворсинки (пили) помогают им закрепляться на поверхностях или защищаться от неблагоприятных условий.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бактерий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 — шаровидные бактерии, часто встречающиеся одиночно или в виде цепочек и гроздей, что помогает их идентифицировать.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Бациллы имеют форму палочек и часто участвуют в процессах разложения и биотехнологиях, их легко распознать по удлинённой форме.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Спириллы — изогнутые и спиралевидные бактерии, которые обладают особой подвижностью благодаря своим жгутикам.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размножения бактерий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Бинарное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способ размножения — бинарное деление, когда одна клетка делится на две идентичные дочерние клетки, что обеспечивает быстрый рост популяции.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неблагоприятных условиях некоторые бактерии образуют споры — устойчивые структуры, способные выдерживать высокие температуры и отсутствие питания.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благоприятных условиях бактерии могут удваиваться каждые 20-30 минут, что приводит к стремительному увеличению их числа.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прокариот и эукариот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по строению и способам размножения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Прокариоты, к которым относятся бактерии, обладают более простым строением и меньшим размером по сравнению с эукариотами.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бактерий в природе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Разлагая органические отходы, бактерии обеспечивают возвращение веществ в экосистемы, поддерживая циклы жизни.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 превращают атмосферный азот в доступные растениям формы, повышая плодородие почв.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бактерии помогают животным и растениям усваивать питательные вещества, укрепляя их здоровье и рост.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участвуют в формировании биологических сообществ, влияя на устойчивость и разнообразие экосистем.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организме человека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бактерий в организме человека сопоставима с количеством его клеток — около 40 триллионов, большинство обитает в кишечнике.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пищеварении, синтезе важных витаминов и формировании иммунной системы, поддерживая здоровье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патогены среди бактерий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Туберкулёз — угроза дыхательным путям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Возбудитель Mycobacterium tuberculosis передаётся воздушно-капельным путём. Болезнь поражает лёгкие и требует длительного лечения антибиотиками.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Холера и ангина — особенности заражения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Vibrio cholerae вызывает холеру через загрязнённую воду. Streptococcus pyogenes вызывает ангину, передаваемую при близком контакте или воздушных каплях.
</a:t>
            </a:r>
            <a:endParaRPr lang="en-US" sz="11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бактериальные заболевания и их возбудители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бактериальные болезни, их возбудители и пути передачи. Каждое заболевание требует особых мер профилактики и лечения.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бактерии вызывают разные заболевания, и способы их передачи существенно различаются, что требует специфических профилактических мероприятий.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бактерии: распределение по средам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содержит самое большое разнообразие видов бактерий, что связано с её богатыми органическими веществами и микросредой.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широко распространены, но их концентрация и виды сильно зависят от среды обитания.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микробиологии, 2023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 проблема устойчивости бактерий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подавляют рост или уничтожают бактерии, обеспечивая эффективное лечение инфекций. Однако неправильное и неполное применение приводит к развитию устойчивых штаммов.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бактерии, например MRSA, становятся серьёзной проблемой в медицине. Решения включают разработку новых лекарств и вакцинацию для предотвращения распространения инфекций.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производство продуктов питания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 участвуют в создании йогурта, кефира и сыра, расщепляя молочный сахар и улучшая вкусовые качества продуктов.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обеспечивают сохранность квашеных овощей, препятствуя развитию вредных микроорганизмов благодаря выработке молочной кислоты.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используют специально отобранные штаммы бактерий для повышения безопасности и улучшения пищевой продукции.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бактерий в очистке окружающей среды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биоремедиации нефтяных загрязнений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рода Pseudomonas эффективно расщепляют нефть и её производные, помогая очищать почву и воду после аварий. Их применяют для восстановления загрязнённых территорий.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токсичных веществ с помощью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Определённые виды бактерий способны разрушать токсичные химикаты, снижая вредное воздействие на экосистемы. Это обеспечивает экологически безопасные методы очищения окружающей среды.
</a:t>
            </a:r>
            <a:endParaRPr lang="en-US" sz="11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биотехнологиях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бактерии производят важные биопрепараты, такие как инсулин и гормоны, что значительно улучшает лечение диабета и других заболеваний.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витаминов и вакцин с помощью бактерий облегчает массовое обеспечение медпрепаратами и снижает издержки.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участвуют в переработке органических отходов, превращая их в биогаз — возобновляемый источник энергии.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бактерий для создания биоуудобрений способствует устойчивому сельскому хозяйству и снижению химической нагрузки на почву.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свойства бактерий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экстремальных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бактерии, как термофилы, обитают при температурах свыше 80°C, выдерживают высокую кислотность и давление, например, в глубоководных гидротермальных жерлах.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Рекордсмены среди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Deinococcus radiodurans способен переносить высокие дозы радиации без повреждений. Thiomargarita namibiensis — самая крупная бактерия, достигает 0,75 мм в диаметре, обнаружена у побережья Намибии.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развития микробиологии: временная шкала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науки, растущая роль микробиологии раскрывает новые медицинские и биотехнологические возможности.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открытия в микробиологии тесно связаны с улучшением здоровья и развитием современных технологий.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микробиологии, 2024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профилактика бактериальных инфекций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Кипячение воды и аккуратная обработка продуктов уменьшают вероятность пищевых отравлений и кишечных инфекций.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уборка и вакцинация в общественных местах создают дополнительные барьеры против распространения болезнетворных бактерий.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Тщательное мытьё рук с мылом значительно снижает риск ряда инфекций благодаря удалению патогенных бактерий с поверхности кожи.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фундамент жизни и вызов для здоровья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важны для природы, здоровья и технологий. Их изучение открывает новые возможности, но требует внимательности к профилактике инфекций и сохранению баланса в экосистемах.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2026-05-08T18:00:09Z</dcterms:created>
  <dcterms:modified xsi:type="dcterms:W3CDTF">2026-05-08T18:00:09Z</dcterms:modified>
</cp:coreProperties>
</file>