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возникло Казахское ханство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переезде, единстве и появлении нового народа.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эту историю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история показывает, как разрозненные племена смогли объединиться, выбрать своих вождей и начать жить спокойнее. Так рождалась общая сила, которая помогла защищать землю и привычный кочевой уклад.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степной жизни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была верным помощником кочевника: на ней ездили, перегоняли стада и быстро добирались до нужного места по знакомым тропам степи.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перекочёвки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Кочевники переходили с зимовок на летние пастбища и обратно. Они хорошо знали землю, родники и безопасные дороги, словно свою ладонь.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Травяные пастбища кормили стада круглый год. Люди берегли их, потому что от хорошей травы зависели жизнь семьи и достаток аула.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просторы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тянулись далеко и открыто, без густых лесов. Здесь было удобно кочевать, видеть путь издалека и держать связь между родами.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Абулхаир и его власть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Абулхаир правил Узбекским улусом с 1428 года. Его власть была сильной, но постоянные войны и строгие решения утомляли многих людей и знатных родов.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племён хотела жить спокойнее и увереннее. Им были нужны мир, порядок и такие правители, которые больше думали бы о безопасности кочевий.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Керей и Жанибек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Керей и Жанибек происходили из рода Чингисхана, поэтому их считали достойными правителями. Это придавало им авторитет среди племён.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стали главными вождями для людей, которые решили уйти от власти Абулхаира. За ними пошли семьи, старейшины и воины.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имена связаны с началом нового объединения. Именно вокруг них собрались те, кто хотел жить свободнее и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появилось новое ханство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недовольство властью привело к появлению Казахского ханства.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Жетысу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1458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Керей и Жанибек повели свои племена в Жетысу. Люди искали спокойные места для кочёвок и более надёжную защиту.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переселения люди стали собираться вокруг новых вождей. Так появилось прочное ядро будущего ханства.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стоянка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Жетысу оказался удобным краем: здесь были пастбища, реки и знакомые для кочевников пути. Переезд помог начать жизнь вдали от прежних ссор.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хана Есен-Буги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 Могулистана Есен-Буга позволил переселенцам жить у рек Чу и Талас. Для кочевников это были удобные места с водой и пастбищами.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Есен-Буга рассчитывал на союзников в борьбе с соперниками. Его поддержка дала Керею и Жанибеку время укрепить свой круг сторонников и обустроиться.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название стало связано с новым ханством и с людьми, которые стремились к свободной жизни.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«казах» напоминало о вольности и независимости. Оно очень подходило тем, кто не хотел оставаться под старой властью.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историческая датировка и объяснение термина в учебных материалах по истории Казахстана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поддержали новых ханов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племенам надоели ссоры, походы и постоянная тревога. Люди мечтали о более спокойной жизни для своих семей и стад.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ханы обещали порядок и защиту. Это было важно для кочевников, которым нужны были безопасные пастбища и понятные правила.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вождя собираются роды, им легче держаться вместе. В степи дружная поддержка часто важнее любого громкого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Жетысу — удобный старт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Керей и Жанибек укрепились в Жетысу, где были хорошие пастбища и привычные для кочевников пути. Здесь можно было спокойно зимовать, перегонять стада и собирать людей, готовых жить под новой властью.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к Сырдарье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влияние ханства дошло до степей между Сырдарьёй, Чу и Таласом. Эти места были важны не только для выпаса скота, но и для связи между аулами. По ним шли караваны, а вместе с ними — новости и товары.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которая кормила и соединяла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земли помогали ханству крепнуть сразу в двух смыслах. Пастбища давали пищу для табунов и отар, а торговые пути связывали разные роды. Так степь становилась не пустым пространством, а живой дорогой для людей и их дел.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земли Казахского ханства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ханство стало сильнее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Абулхаира его власть ослабла, и многие племена начали искать более надёжную опору. Это открыло путь для Керея и Жанибека, которые смогли действовать увереннее.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их объединению стали присоединяться новые роды. Люди видели, что рядом с ними есть свои ханы, а значит, можно рассчитывать на защиту, порядок и понятные решения.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шло не только за счёт людей, но и за счёт земель. Чем больше было пастбищ и кочевых маршрутов, тем легче становилось содержать стада и поддерживать воинов.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ханство становилось заметнее для соседей. Его уже нельзя было игнорировать: у него были лидеры, сторонники и территория, на которой постепенно укреплялась общая власть.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762" y="1180190"/>
            <a:ext cx="309900" cy="247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344" y="1155650"/>
            <a:ext cx="297000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ханы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Керей — первый хан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Керея считают первым ханом Казахского ханства. Он возглавил людей, которые хотели жить отдельно от прежней власти и строить своё объединение.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Жанибек — главный соратник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Жанибек поддержал Керея и помог собрать вокруг них племена. Вместе они стали опорой для нового союза кочевников и их решений.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которые помнят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Керей и Жанибек вошли в историю как люди, с которых начался путь ханства. Их имена и сегодня напоминают о первых шагах к единству.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люди в ханстве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была тесно связана с природой. Весной, летом, осенью и зимой кочевники перегоняли стада на новые пастбища, чтобы животные не оставались без корма.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ауле каждый знал своё дело. Семьи жили в юртах, заботились о лошадях, овцах и верблюдах, а уважение к старшим помогало не ссориться по пустякам.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решались важные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хан вместе с биями и знатью принимал решения по обычаям степи.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ханство быстро окрепло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кочевые роды объединились, у ханства стало больше людей, лошадей и воинов. Это помогло защищать пастбища и увереннее действовать в степи.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ханства находились рядом с важными торговыми путями. Через них проходили караваны, а значит, появлялись связи, обмен и новые возможности для укрепления власти.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управление делало жизнь понятнее. Люди знали, к кому обращаться за решением, а это помогало ханству стать заметной силой среди соседей.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для племён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общее имя и общая власть, а вместе с ними — чувство, что люди принадлежат к одному большому народу. Это было очень важно для кочевников.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легче было защищать землю и сохранять свои обычаи. Когда люди держатся вместе, даже большая степь перестаёт казаться одинокой и страшной.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1465–1466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чаще всего называют временем появления Казахского ханства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власть Керея и Жанибека укрепилась в Жетысу, и история казахского народа вышла на новый этап.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Казахстана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запоминается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от прежней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племён решила покинуть власть Абулхаира. Люди искали более спокойную жизнь и хотели сами выбирать своих правителей.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Жетысу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Керей и Жанибек привели своих сторонников в новые земли. Там было удобнее кочевать и безопаснее жить вдали от старых споров.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Есен-Буга позволил переселенцам поселиться у Чу и Таласа. Эта помощь дала время укрепиться и собрать вокруг себя новых людей.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ханства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Казахскому ханству стали присоединяться новые племена. Так из переселения и союза выросло сильное объединение степи.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Казахское ханство возникло, потому что люди захотели жить вместе, спокойнее и свободнее. Керей и Жанибек помогли им объединиться, а Жетысу стало началом большого пути.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2026-05-21T07:39:30Z</dcterms:created>
  <dcterms:modified xsi:type="dcterms:W3CDTF">2026-05-21T07:39:30Z</dcterms:modified>
</cp:coreProperties>
</file>