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Parts of the Body: базовая лексика английского языка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части тела, внешность, здоровье и действия в английской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parts of the body в 9 классе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описывать людей, понимать советы врача, говорить о спорте и повторять базовую грамматику: множественное число, have got и предлоги места.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275" y="980451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4636" y="980463"/>
            <a:ext cx="45412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9528" y="2849996"/>
            <a:ext cx="847200" cy="67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3051" y="2825576"/>
            <a:ext cx="817425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на английском языке
</a:t>
            </a:r>
            <a:endParaRPr lang="en-US" sz="2595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и кисти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важно различать arm и hand. Сюда же входят elbow, wrist, fingers и thumb — слова для жестов, письма, игры и точных движений.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 шея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head, neck, face, hair и ear. Эти слова нужны, когда мы описываем внешность человека или говорим о самочувствии и боли.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Торс и корпус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chest, back и stomach помогают описывать тело в целом, а также говорить о позе, нагрузке и неприятных ощущениях. Они часто встречаются в школьных диалогах.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и стопы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leg, knee, ankle, foot, feet, toe и heel особенно важна в темах спорта и движения. Здесь легко перепутать foot и leg, поэтому нужны тренировка и сравнение.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запоминаются отдельно: foot — feet, tooth — teeth. Такие формы встречаются в повседневной речи, поэтому их полезно учить вместе с примерами и короткими фразами.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самые частотные слова темы в коротких и понятных предложениях.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английского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тела: английское слово, перевод и пример
</a:t>
            </a:r>
            <a:endParaRPr lang="en-US" sz="2264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слова темы входят в простые фразы о внешности, здоровье и повседневных действиях.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023" y="701100"/>
            <a:ext cx="381325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 лицо: слова для описания внешности
</a:t>
            </a:r>
            <a:endParaRPr lang="en-US" sz="1646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Head и face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head обозначает всю голову, а face — только лицо. Это различие важно, когда мы описываем человека или говорим о выражении лица и внешнем виде.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словам этой группы относятся forehead, eye, ear, nose, mouth, chin и cheek. Они помогают точно описывать внешность: a small nose, blue eyes, a round face.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Hair без артикля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hair часто употребляется без артикля и в собирательном значении. Поэтому правильно говорить short hair, curly hair и long hair, а не a hair в таком смысле.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описаниях внешности эти слова сочетаются с прилагательными. Например: She has a round face. He has blue eyes. The boy has short hair.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особенно нужна в диалогах о внешности, в заданиях на описание людей и в простых текстах, где важно назвать заметные детали лица и головы.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лексический минимум 9 класса и методическая подборка по теме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слова темы parts of the body
</a:t>
            </a:r>
            <a:endParaRPr lang="en-US" sz="193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слова, которые чаще всего встречаются в учебных текстах, описаниях людей и повседневных фразах.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hand, head, eye и leg; irregular forms feet и teeth лучше запоминать отдельно.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и кисти: точные действия и жесты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1434875" y="1127600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 и hand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 — это вся рука от плеча до кисти, а hand — только кисть. Такое различие важно, когда мы описываем движение, жест или действие в повседневной речи.
</a:t>
            </a:r>
            <a:endParaRPr lang="en-US" sz="1038" dirty="0"/>
          </a:p>
        </p:txBody>
      </p:sp>
      <p:sp>
        <p:nvSpPr>
          <p:cNvPr id="13" name="Text 3"/>
          <p:cNvSpPr txBox="1"/>
          <p:nvPr/>
        </p:nvSpPr>
        <p:spPr>
          <a:xfrm>
            <a:off x="1434875" y="1894635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кисти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теме относятся wrist, fingers и thumb. Отдельно полезно запомнить названия пальцев: index finger, middle finger, ring finger и little finger, потому что они часто встречаются в инструкциях.
</a:t>
            </a:r>
            <a:endParaRPr lang="en-US" sz="1038" dirty="0"/>
          </a:p>
        </p:txBody>
      </p:sp>
      <p:sp>
        <p:nvSpPr>
          <p:cNvPr id="14" name="Text 4"/>
          <p:cNvSpPr txBox="1"/>
          <p:nvPr/>
        </p:nvSpPr>
        <p:spPr>
          <a:xfrm>
            <a:off x="1434875" y="2661681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этой группы помогают описывать письмо, игру на музыкальных инструментах и работу за компьютером. Например: use your fingers, move your wrist, hold the pen in your hand.
</a:t>
            </a:r>
            <a:endParaRPr lang="en-US" sz="1038" dirty="0"/>
          </a:p>
        </p:txBody>
      </p:sp>
      <p:sp>
        <p:nvSpPr>
          <p:cNvPr id="15" name="Text 5"/>
          <p:cNvSpPr txBox="1"/>
          <p:nvPr/>
        </p:nvSpPr>
        <p:spPr>
          <a:xfrm>
            <a:off x="1434875" y="3428736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часто участвуют в жестах, когда человек показывает направление, приветствует, машет или просит о помощи. Поэтому эта лексика нужна не только для описания тела, но и для общения.
</a:t>
            </a:r>
            <a:endParaRPr lang="en-US" sz="1038" dirty="0"/>
          </a:p>
        </p:txBody>
      </p:sp>
      <p:sp>
        <p:nvSpPr>
          <p:cNvPr id="16" name="Text 6"/>
          <p:cNvSpPr txBox="1"/>
          <p:nvPr/>
        </p:nvSpPr>
        <p:spPr>
          <a:xfrm>
            <a:off x="1434875" y="4195775"/>
            <a:ext cx="3265800" cy="5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9 класса полезно строить короткие фразы: He raises his hand. She points with her finger. They clap their hands. Такие предложения легко запоминать и использовать в речи.
</a:t>
            </a:r>
            <a:endParaRPr lang="en-US" sz="10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Ноги и стопы: движение, спорт и повседневная жизнь
</a:t>
            </a:r>
            <a:endParaRPr lang="en-US" sz="1941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 и foot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 обозначает ногу от бедра до стопы, а foot — только стопу. Во множественном числе foot меняется на feet, поэтому эту пару важно учить вместе.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этой группы часто встречается рядом с глаголами run, jump, walk, stand и kick. Такие сочетания помогают говорить о спорте, танцах, походах и обычной активности.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ноги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leg и foot, полезно знать knee, ankle, toe, heel и calf. Эти слова уточняют, где именно находится часть тела и что произошло при травме или нагрузке.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 самочувствии часто говорят hurt my leg, twist my ankle и tired feet. Такие выражения нужны, когда человек описывает боль, усталость или неудобную обувь.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полезна на уроках физкультуры и в текстах о спортивных действиях. Она помогает понимать команды, описывать упражнения и говорить о движении точно и просто.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описание частей тела на английском
</a:t>
            </a:r>
            <a:endParaRPr lang="en-US" sz="212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соединяются слова темы с have got, can и предлогами места.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832" y="1260940"/>
            <a:ext cx="263192" cy="421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365" y="1996913"/>
            <a:ext cx="368469" cy="4211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555" y="2754271"/>
            <a:ext cx="473746" cy="42110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1194" y="3511645"/>
            <a:ext cx="368469" cy="4211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6259" y="4269011"/>
            <a:ext cx="421108" cy="42110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действия, связанные с частями тела
</a:t>
            </a:r>
            <a:endParaRPr lang="en-US" sz="2395" dirty="0"/>
          </a:p>
        </p:txBody>
      </p:sp>
      <p:sp>
        <p:nvSpPr>
          <p:cNvPr id="11" name="Text 2"/>
          <p:cNvSpPr txBox="1"/>
          <p:nvPr/>
        </p:nvSpPr>
        <p:spPr>
          <a:xfrm>
            <a:off x="849210" y="1160163"/>
            <a:ext cx="4456500" cy="5782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move, bend, stretch и lift помогают описывать, как работает тело. Они часто используются в спорте, на уроках физкультуры и в простых командах на английском языке.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818440" y="189613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touch, hold, point и wave показывают, как человек взаимодействует с предметами и людьми. Такие глаголы удобны для коротких диалогов и описания повседневных ситуаций.
</a:t>
            </a:r>
            <a:endParaRPr lang="en-US" sz="1135" dirty="0"/>
          </a:p>
        </p:txBody>
      </p:sp>
      <p:sp>
        <p:nvSpPr>
          <p:cNvPr id="13" name="Text 4"/>
          <p:cNvSpPr txBox="1"/>
          <p:nvPr/>
        </p:nvSpPr>
        <p:spPr>
          <a:xfrm>
            <a:off x="849210" y="2653496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 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здоровья часто встречаются hurt, break, cut, ache и sprain. С ними строят простые фразы о боли, повреждениях и неприятных ощущениях в разных частях тела.
</a:t>
            </a:r>
            <a:endParaRPr lang="en-US" sz="1190" dirty="0"/>
          </a:p>
        </p:txBody>
      </p:sp>
      <p:sp>
        <p:nvSpPr>
          <p:cNvPr id="14" name="Text 5"/>
          <p:cNvSpPr txBox="1"/>
          <p:nvPr/>
        </p:nvSpPr>
        <p:spPr>
          <a:xfrm>
            <a:off x="849210" y="3410867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спортивных ситуациях особенно полезны предложения вроде I can lift my arms и The player bends his knee. Они помогают говорить о движении точно и без лишних слов.
</a:t>
            </a:r>
            <a:endParaRPr lang="en-US" sz="1194" dirty="0"/>
          </a:p>
        </p:txBody>
      </p:sp>
      <p:sp>
        <p:nvSpPr>
          <p:cNvPr id="15" name="Text 6"/>
          <p:cNvSpPr txBox="1"/>
          <p:nvPr/>
        </p:nvSpPr>
        <p:spPr>
          <a:xfrm>
            <a:off x="864823" y="4168230"/>
            <a:ext cx="4456500" cy="5994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делают речь естественной: My back hurts. He points with his finger. These shoes hurt my feet. Такие модели легко применять в школе и в быту.
</a:t>
            </a:r>
            <a:endParaRPr lang="en-US" sz="12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образуют множественное число по общему правилу, но есть и исключения, которые нужно запомнить отдельно.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английская грамматика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множественного числа в теме parts of the body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слов добавляют -s, а feet и teeth относятся к исключениям, которые нужно заучивать как отдельные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в устойчивых выражениях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и переносный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выражениях слова body parts часто теряют прямое значение. Поэтому важно учить фразу целиком, а не переводить каждое слово отдельно, чтобы правильно понимать смысл в речи и тексте.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Give a hand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give a hand означает «помочь». Оно часто звучит в повседневном общении и легко запоминается, потому что связано с простым действием и короткой, понятной ситуацией.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Keep an eye on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keep an eye on something значит «присматривать за чем-либо». Она встречается в бытовых диалогах, когда нужно следить за вещью, младшим братом, сумкой или домашним заданием.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Pain in the neck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 pain in the neck используют, когда хотят сказать, что что-то или кто-то сильно мешает. Здесь слово neck не связано с болью буквально, а работает как образное выражение.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показывают, что в английском языке части тела активно участвуют в идиомах. Для ученика важно узнавать их в контексте и не опираться только на дословный перевод.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тематическая классификация лексики по теме parts of the body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выполняют разные части тела
</a:t>
            </a:r>
            <a:endParaRPr lang="en-US" sz="2275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можно группировать по их роли в жизни человека: действие, восприятие, защита, общение и сохранение равновесия.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движения и органов чувств оказывается самой заметной, потому что она нужна для повседневных действий и описания окружающего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и лексика, связанная с телом
</a:t>
            </a:r>
            <a:endParaRPr lang="en-US" sz="2170" dirty="0"/>
          </a:p>
        </p:txBody>
      </p:sp>
      <p:sp>
        <p:nvSpPr>
          <p:cNvPr id="10" name="Text 2"/>
          <p:cNvSpPr txBox="1"/>
          <p:nvPr/>
        </p:nvSpPr>
        <p:spPr>
          <a:xfrm>
            <a:off x="291850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Heart и lungs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heart и lungs часто встречаются в текстах о здоровье и спорте. Они помогают говорить о работе организма простыми фразами: сердце перекачивает кровь, а лёгкие обеспечивают дыхание.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4192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Stomach и digestion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stomach связано с темой еды и самочувствия. В школьных текстах оно помогает описывать ощущение сытости, боль в животе и процесс переваривания пищи без сложных медицинских терминов.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7245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Brain и control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Brain — важный орган, который отвечает за мышление, память и управление движениями. Это слово часто используется в коротких пояснениях о том, как устроено тело человека.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12747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Liver and intestines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liver и intestines расширяют словарь темы и встречаются в более информативных текстах о здоровье. На этом уровне достаточно узнавать их и понимать общее значение в контексте.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53015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шире внешности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показывают, что parts of the body — это не только внешние детали человека. Лексика темы помогает говорить о теле как о единой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части тела к защите и безопасности
</a:t>
            </a:r>
            <a:endParaRPr lang="en-US" sz="274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типичных связях: часть тела → функция → проблема → способ защиты.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внешности человека с помощью лексики темы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описания обычно используют слова tall, short, slim, strong. Они помогают быстро создать общее представление о человеке и подходят для коротких текстов и устных ответов.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лицо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внешности часто говорят о hair, eyes, face и shoulders. Сочетания curly hair, long hair, blue eyes и broad shoulders делают описание более точным и наглядным.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have got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внешность часто описывают с помощью have got. Эта модель особенно удобна для школьников, потому что позволяет строить простые и правильные предложения без лишней сложности.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хорошо подходит для описания спортсменов: strong legs, wide shoulders, fit body. Такие фразы часто встречаются в заданиях на speaking и в коротких описательных текстах.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просто называть части тела, а выбирать слова в зависимости от признака. Тогда описание становится конкретным, понятным и естественным для английской речи.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органов чувств и глаголов восприятия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как часть темы body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человеку получать информацию о мире, а глаголы see, hear, smell, taste и feel часто описывают эти 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пять органов чувств важны в равной степени: каждый отвечает за свой тип восприятия и помогает строить точные описания.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773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00" y="2082203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 и arm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частых ошибок — смешивать hand и arm. Важно помнить: arm — это вся рука от плеча, а hand — только кисть, которой мы держим предметы и пишем.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15919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 и foot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leg и foot тоже легко перепутать. Leg обозначает ногу в целом, а foot — стопу. Во множественном числе нужно говорить feet, а не foots.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751438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Eye, ear и похожие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подменяют eye словом ear и наоборот. Эти слова похожи по форме, но обозначают разные органы чувств, поэтому их нужно учить вместе с переводом и примером.
</a:t>
            </a:r>
            <a:endParaRPr lang="en-US" sz="1291" dirty="0"/>
          </a:p>
        </p:txBody>
      </p:sp>
      <p:sp>
        <p:nvSpPr>
          <p:cNvPr id="14" name="Text 5"/>
          <p:cNvSpPr txBox="1"/>
          <p:nvPr/>
        </p:nvSpPr>
        <p:spPr>
          <a:xfrm>
            <a:off x="5486984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и артикли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часто ошибаются с have got и артиклями. Нужна правильная форма глагола и аккуратное употребление словосочетаний вроде blue eyes, curly hair, long legs.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222520" y="2082200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сложных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shoulder, stomach, knee и thumb могут вызывать трудности при чтении и произношении. Здесь полезно слушать образец, повторять вслух и запоминать написание вместе со звучанием.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помогают проверить перевод, узнавание слова в тексте и умение использовать его в простом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словарь и лексический минимум 9 класса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 по теме parts of the body
</a:t>
            </a:r>
            <a:endParaRPr lang="en-US" sz="276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не только переводить слова, но и понимать их в контексте и использовать в коротких, правильных предложениях.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нужна каждый день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 parts of the body помогает говорить о внешности, здоровье, спорте и повседневных действиях. Она делает английскую речь точнее и понятнее в реальных школьных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2026-05-31T12:34:10Z</dcterms:created>
  <dcterms:modified xsi:type="dcterms:W3CDTF">2026-05-31T12:34:10Z</dcterms:modified>
</cp:coreProperties>
</file>